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5" r:id="rId4"/>
    <p:sldMasterId id="2147483663" r:id="rId5"/>
  </p:sldMasterIdLst>
  <p:notesMasterIdLst>
    <p:notesMasterId r:id="rId21"/>
  </p:notesMasterIdLst>
  <p:sldIdLst>
    <p:sldId id="257" r:id="rId6"/>
    <p:sldId id="258" r:id="rId7"/>
    <p:sldId id="259" r:id="rId8"/>
    <p:sldId id="260" r:id="rId9"/>
    <p:sldId id="261" r:id="rId10"/>
    <p:sldId id="267" r:id="rId11"/>
    <p:sldId id="262" r:id="rId12"/>
    <p:sldId id="263" r:id="rId13"/>
    <p:sldId id="264" r:id="rId14"/>
    <p:sldId id="265" r:id="rId15"/>
    <p:sldId id="256" r:id="rId16"/>
    <p:sldId id="268" r:id="rId17"/>
    <p:sldId id="269" r:id="rId18"/>
    <p:sldId id="270" r:id="rId19"/>
    <p:sldId id="271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Source Sans Pro Semibold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003D"/>
    <a:srgbClr val="19254F"/>
    <a:srgbClr val="FFF8FC"/>
    <a:srgbClr val="028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77" autoAdjust="0"/>
    <p:restoredTop sz="48844" autoAdjust="0"/>
  </p:normalViewPr>
  <p:slideViewPr>
    <p:cSldViewPr snapToGrid="0" snapToObjects="1">
      <p:cViewPr varScale="1">
        <p:scale>
          <a:sx n="59" d="100"/>
          <a:sy n="59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F362A-71BC-D043-932C-B0927205929E}" type="datetimeFigureOut">
              <a:rPr lang="en-NO" smtClean="0"/>
              <a:t>11/08/2021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6CF44-2183-944B-A7BE-B3BED80C003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7533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ranching-Branches-in-a-Nutshell#ch03-git-branch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aolf.com/posts/git-series-part-1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Tema: </a:t>
            </a:r>
          </a:p>
          <a:p>
            <a:r>
              <a:rPr lang="en-NO" dirty="0"/>
              <a:t>1) Hva er versjonskontroll</a:t>
            </a:r>
          </a:p>
          <a:p>
            <a:r>
              <a:rPr lang="en-NO" dirty="0"/>
              <a:t>2) Hvordan virker det</a:t>
            </a:r>
          </a:p>
          <a:p>
            <a:r>
              <a:rPr lang="en-NO" dirty="0"/>
              <a:t>3) Hvordan jobbe med det på en god måte (noe i dag, mer neste uke)</a:t>
            </a:r>
          </a:p>
          <a:p>
            <a:endParaRPr lang="en-NO" dirty="0"/>
          </a:p>
          <a:p>
            <a:r>
              <a:rPr lang="en-NO" dirty="0"/>
              <a:t>Veldig basic bruk, men tror likevel dere vil lære mye om hvordan git egentlig virker</a:t>
            </a:r>
          </a:p>
          <a:p>
            <a:endParaRPr lang="en-NO" dirty="0"/>
          </a:p>
          <a:p>
            <a:r>
              <a:rPr lang="en-NO" dirty="0"/>
              <a:t>Presentere Siv og Peter</a:t>
            </a:r>
          </a:p>
          <a:p>
            <a:endParaRPr lang="en-NO" dirty="0"/>
          </a:p>
          <a:p>
            <a:r>
              <a:rPr lang="en-NO" dirty="0"/>
              <a:t>Versjonskontroll: aldri brukt/nybegynner/får til basic bruk/komfortabel/avansert ... </a:t>
            </a:r>
          </a:p>
          <a:p>
            <a:endParaRPr lang="en-NO" dirty="0"/>
          </a:p>
          <a:p>
            <a:r>
              <a:rPr lang="en-NO" dirty="0"/>
              <a:t>Icebreaker: presenter deg ved navn, og beskriv raskt din erfaring med versjonskontroll (max 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0426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Diskuter</a:t>
            </a:r>
            <a:r>
              <a:rPr lang="en-GB" dirty="0"/>
              <a:t> </a:t>
            </a:r>
            <a:r>
              <a:rPr lang="en-GB" dirty="0" err="1"/>
              <a:t>hvilke</a:t>
            </a:r>
            <a:r>
              <a:rPr lang="en-GB" dirty="0"/>
              <a:t> </a:t>
            </a:r>
            <a:r>
              <a:rPr lang="en-GB" dirty="0" err="1"/>
              <a:t>fordeler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ulemper</a:t>
            </a:r>
            <a:r>
              <a:rPr lang="en-GB" dirty="0"/>
              <a:t> det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jobbe</a:t>
            </a:r>
            <a:r>
              <a:rPr lang="en-GB" dirty="0"/>
              <a:t> med </a:t>
            </a:r>
            <a:r>
              <a:rPr lang="en-GB" dirty="0" err="1"/>
              <a:t>versjonskontroll</a:t>
            </a:r>
            <a:r>
              <a:rPr lang="en-GB" dirty="0"/>
              <a:t> </a:t>
            </a:r>
            <a:r>
              <a:rPr lang="en-GB" dirty="0" err="1"/>
              <a:t>gir</a:t>
            </a:r>
            <a:r>
              <a:rPr lang="en-GB" dirty="0"/>
              <a:t> (</a:t>
            </a:r>
            <a:r>
              <a:rPr lang="en-GB" dirty="0" err="1"/>
              <a:t>utviklingsprosjekt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C</a:t>
            </a:r>
            <a:r>
              <a:rPr lang="en-NO" dirty="0"/>
              <a:t>ons: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O" dirty="0"/>
              <a:t>Ting som ikke skal i versjonskontroll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O" dirty="0"/>
              <a:t>Ulike arbeidsmetoder kan skape rot i repo/måten team jobber på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O" dirty="0"/>
              <a:t>Omskriving av historie risikabelt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O" dirty="0"/>
              <a:t>Mange måter å skyte seg selv i foten på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NO" dirty="0"/>
          </a:p>
          <a:p>
            <a:pPr marL="171450" indent="-171450">
              <a:buFontTx/>
              <a:buChar char="-"/>
            </a:pPr>
            <a:endParaRPr lang="en-NO" dirty="0"/>
          </a:p>
          <a:p>
            <a:r>
              <a:rPr lang="en-NO" dirty="0"/>
              <a:t>Pros: </a:t>
            </a:r>
          </a:p>
          <a:p>
            <a:pPr marL="171450" indent="-171450">
              <a:buFontTx/>
              <a:buChar char="-"/>
            </a:pPr>
            <a:r>
              <a:rPr lang="en-GB" dirty="0"/>
              <a:t>L</a:t>
            </a:r>
            <a:r>
              <a:rPr lang="en-NO" dirty="0"/>
              <a:t>egge til rette for å dele og samarbeide</a:t>
            </a:r>
          </a:p>
          <a:p>
            <a:pPr marL="171450" indent="-171450">
              <a:buFontTx/>
              <a:buChar char="-"/>
            </a:pPr>
            <a:r>
              <a:rPr lang="en-GB" dirty="0"/>
              <a:t>S</a:t>
            </a:r>
            <a:r>
              <a:rPr lang="en-NO" dirty="0"/>
              <a:t>poring av endringer (hvem har gjort hva, og når? </a:t>
            </a:r>
            <a:r>
              <a:rPr lang="en-GB" dirty="0"/>
              <a:t>R</a:t>
            </a:r>
            <a:r>
              <a:rPr lang="en-NO" dirty="0"/>
              <a:t>ekkefølge?)</a:t>
            </a:r>
          </a:p>
          <a:p>
            <a:pPr marL="171450" indent="-171450">
              <a:buFontTx/>
              <a:buChar char="-"/>
            </a:pPr>
            <a:r>
              <a:rPr lang="en-GB" dirty="0"/>
              <a:t>G</a:t>
            </a:r>
            <a:r>
              <a:rPr lang="en-NO" dirty="0"/>
              <a:t>ruppere endringer som hører sammen (også bra for å fjerne endring)</a:t>
            </a:r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NO" dirty="0"/>
              <a:t>iskutere konsekvens av endringer på ett sted (mange uavhengige steder, problem i kode?)</a:t>
            </a:r>
          </a:p>
          <a:p>
            <a:pPr marL="171450" indent="-171450">
              <a:buFontTx/>
              <a:buChar char="-"/>
            </a:pPr>
            <a:r>
              <a:rPr lang="en-GB" dirty="0"/>
              <a:t>H</a:t>
            </a:r>
            <a:r>
              <a:rPr lang="en-NO" dirty="0"/>
              <a:t>åndtering av konflikter </a:t>
            </a:r>
          </a:p>
          <a:p>
            <a:pPr marL="171450" indent="-171450">
              <a:buFontTx/>
              <a:buChar char="-"/>
            </a:pPr>
            <a:r>
              <a:rPr lang="en-GB" dirty="0"/>
              <a:t>B</a:t>
            </a:r>
            <a:r>
              <a:rPr lang="en-NO" dirty="0"/>
              <a:t>ackup og distribusjon</a:t>
            </a:r>
          </a:p>
          <a:p>
            <a:pPr marL="171450" indent="-171450">
              <a:buFontTx/>
              <a:buChar char="-"/>
            </a:pPr>
            <a:r>
              <a:rPr lang="en-GB" dirty="0"/>
              <a:t>R</a:t>
            </a:r>
            <a:r>
              <a:rPr lang="en-NO" dirty="0"/>
              <a:t>eduserer risiko og øker trygghet for utviklere (lavere risiko </a:t>
            </a:r>
            <a:r>
              <a:rPr lang="en-NO" dirty="0">
                <a:sym typeface="Wingdings" pitchFamily="2" charset="2"/>
              </a:rPr>
              <a:t> bedre utviklere)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itchFamily="2" charset="2"/>
              </a:rPr>
              <a:t>K</a:t>
            </a:r>
            <a:r>
              <a:rPr lang="en-NO" dirty="0">
                <a:sym typeface="Wingdings" pitchFamily="2" charset="2"/>
              </a:rPr>
              <a:t>ontrollerte eksperimenter (commit ofte, lett å gå tilbake senere), små endringer har lav risiko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itchFamily="2" charset="2"/>
              </a:rPr>
              <a:t>G</a:t>
            </a:r>
            <a:r>
              <a:rPr lang="en-NO" dirty="0">
                <a:sym typeface="Wingdings" pitchFamily="2" charset="2"/>
              </a:rPr>
              <a:t>arantert samme versjon hvis samme hash, og garantert samme historie</a:t>
            </a:r>
            <a:endParaRPr lang="en-NO" dirty="0"/>
          </a:p>
          <a:p>
            <a:endParaRPr lang="en-NO" dirty="0"/>
          </a:p>
          <a:p>
            <a:r>
              <a:rPr lang="en-NO" dirty="0"/>
              <a:t>10 mins (minst)</a:t>
            </a:r>
          </a:p>
          <a:p>
            <a:endParaRPr lang="en-NO" dirty="0"/>
          </a:p>
          <a:p>
            <a:r>
              <a:rPr lang="en-NO" dirty="0"/>
              <a:t>PAUSE 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99718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Pause 5 min.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47305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Hvordan gjøre git add/reset</a:t>
            </a:r>
          </a:p>
          <a:p>
            <a:r>
              <a:rPr lang="en-NO" dirty="0"/>
              <a:t>Peter i kommandolinje</a:t>
            </a:r>
          </a:p>
          <a:p>
            <a:r>
              <a:rPr lang="en-NO" dirty="0"/>
              <a:t>Siv visuelle verktøy (ca 15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76598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Løse oppgave i  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kantega</a:t>
            </a:r>
            <a:r>
              <a:rPr lang="en-GB" dirty="0"/>
              <a:t>/bootcamp-</a:t>
            </a:r>
            <a:r>
              <a:rPr lang="en-GB" dirty="0" err="1"/>
              <a:t>nyansatte</a:t>
            </a:r>
            <a:r>
              <a:rPr lang="en-GB" dirty="0"/>
              <a:t>/tree/main/git-workshop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repo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trunkbased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brancher,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Begynne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parallelljobbing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(merge-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sekvensielt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skjerm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det. </a:t>
            </a:r>
          </a:p>
          <a:p>
            <a:endParaRPr lang="en-NO" dirty="0"/>
          </a:p>
          <a:p>
            <a:r>
              <a:rPr lang="en-GB" dirty="0"/>
              <a:t>C</a:t>
            </a:r>
            <a:r>
              <a:rPr lang="en-NO" dirty="0"/>
              <a:t>a 30 minutter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774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Peter først: kommandolinje</a:t>
            </a:r>
          </a:p>
          <a:p>
            <a:r>
              <a:rPr lang="en-NO" dirty="0"/>
              <a:t>Siv i IntelliJ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1597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Hva har dere lært? </a:t>
            </a:r>
          </a:p>
          <a:p>
            <a:r>
              <a:rPr lang="en-NO" dirty="0"/>
              <a:t>Hva er umiddelbart mest nyttig?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0687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Antar alle har brukt versjonskontroll </a:t>
            </a:r>
          </a:p>
          <a:p>
            <a:r>
              <a:rPr lang="en-NO" dirty="0"/>
              <a:t>Diskusjon: (max 5-6 min)</a:t>
            </a:r>
          </a:p>
          <a:p>
            <a:r>
              <a:rPr lang="en-NO" dirty="0"/>
              <a:t>Hvor finnes versjonskontroll idag? Hva har dere brukt? (1-2 minutter)</a:t>
            </a:r>
          </a:p>
          <a:p>
            <a:r>
              <a:rPr lang="en-NO" dirty="0"/>
              <a:t>Hvordan er verden uten versjonskontroll? (1-2 min)</a:t>
            </a:r>
          </a:p>
          <a:p>
            <a:r>
              <a:rPr lang="en-NO" dirty="0"/>
              <a:t>Hvem av de dere møter i arbeidslivet kjenner godt til versjonskontroll, og hvem gjør det ikke?  (1-2 min)</a:t>
            </a:r>
          </a:p>
          <a:p>
            <a:endParaRPr lang="en-NO" dirty="0"/>
          </a:p>
          <a:p>
            <a:r>
              <a:rPr lang="en-NO" dirty="0"/>
              <a:t>Eks på ting til diskusjon: </a:t>
            </a:r>
          </a:p>
          <a:p>
            <a:r>
              <a:rPr lang="en-NO" dirty="0"/>
              <a:t>Hva finnes? </a:t>
            </a:r>
            <a:r>
              <a:rPr lang="en-GB" dirty="0"/>
              <a:t>G</a:t>
            </a:r>
            <a:r>
              <a:rPr lang="en-NO" dirty="0"/>
              <a:t>it, mercurial. Gamle ting: svn, tfs mm. </a:t>
            </a:r>
          </a:p>
          <a:p>
            <a:r>
              <a:rPr lang="en-NO" dirty="0"/>
              <a:t>Andre varianter: fildelingstjenester, office-suiter</a:t>
            </a:r>
          </a:p>
          <a:p>
            <a:r>
              <a:rPr lang="en-NO" dirty="0"/>
              <a:t>Uten versjonskontroll? </a:t>
            </a:r>
            <a:r>
              <a:rPr lang="en-GB" dirty="0"/>
              <a:t>N</a:t>
            </a:r>
            <a:r>
              <a:rPr lang="en-NO" dirty="0"/>
              <a:t>yeste kopi? </a:t>
            </a:r>
            <a:r>
              <a:rPr lang="en-GB" dirty="0"/>
              <a:t>S</a:t>
            </a:r>
            <a:r>
              <a:rPr lang="en-NO" dirty="0"/>
              <a:t>amme kopi?</a:t>
            </a:r>
          </a:p>
          <a:p>
            <a:r>
              <a:rPr lang="en-NO" dirty="0"/>
              <a:t>Hvem vet ikke om versjonskontroll? Domene-eksperter, ledelse, ikke alltid designere, testere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0323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Demo: lage git-repo lokalt på maskinen </a:t>
            </a:r>
          </a:p>
          <a:p>
            <a:r>
              <a:rPr lang="en-NO" dirty="0"/>
              <a:t>	git init</a:t>
            </a:r>
          </a:p>
          <a:p>
            <a:r>
              <a:rPr lang="en-NO" dirty="0"/>
              <a:t>	ls –la, </a:t>
            </a:r>
          </a:p>
          <a:p>
            <a:r>
              <a:rPr lang="en-NO" dirty="0"/>
              <a:t>	ls ./git/objects</a:t>
            </a:r>
          </a:p>
          <a:p>
            <a:r>
              <a:rPr lang="en-NO" dirty="0"/>
              <a:t>	git status</a:t>
            </a:r>
          </a:p>
          <a:p>
            <a:r>
              <a:rPr lang="en-NO" dirty="0"/>
              <a:t>Herfra: legge til filer. </a:t>
            </a:r>
          </a:p>
          <a:p>
            <a:r>
              <a:rPr lang="en-NO" dirty="0"/>
              <a:t>Etter git add</a:t>
            </a:r>
          </a:p>
          <a:p>
            <a:r>
              <a:rPr lang="en-NO" dirty="0"/>
              <a:t>	ls .git/objects</a:t>
            </a:r>
          </a:p>
          <a:p>
            <a:endParaRPr lang="en-NO" dirty="0"/>
          </a:p>
          <a:p>
            <a:r>
              <a:rPr lang="en-NO" dirty="0"/>
              <a:t>Trenger kun git installert lokalt på maskinen (lett å glemme at dette er basis)</a:t>
            </a:r>
          </a:p>
          <a:p>
            <a:r>
              <a:rPr lang="en-NO" dirty="0"/>
              <a:t>Hva gir dette meg? </a:t>
            </a:r>
          </a:p>
          <a:p>
            <a:pPr marL="171450" indent="-171450">
              <a:buFontTx/>
              <a:buChar char="-"/>
            </a:pPr>
            <a:r>
              <a:rPr lang="en-GB" dirty="0"/>
              <a:t>L</a:t>
            </a:r>
            <a:r>
              <a:rPr lang="en-NO" dirty="0"/>
              <a:t>okalt repository (.git-katalogen)</a:t>
            </a:r>
          </a:p>
          <a:p>
            <a:pPr marL="171450" indent="-171450">
              <a:buFontTx/>
              <a:buChar char="-"/>
            </a:pPr>
            <a:r>
              <a:rPr lang="en-NO" dirty="0"/>
              <a:t>Lokal working directory (katalogen jeg står i)</a:t>
            </a:r>
          </a:p>
          <a:p>
            <a:pPr marL="171450" indent="-171450">
              <a:buFontTx/>
              <a:buChar char="-"/>
            </a:pPr>
            <a:r>
              <a:rPr lang="en-NO" dirty="0"/>
              <a:t>Lokalt staging area (index)</a:t>
            </a:r>
          </a:p>
          <a:p>
            <a:pPr marL="171450" indent="-171450">
              <a:buFontTx/>
              <a:buChar char="-"/>
            </a:pPr>
            <a:endParaRPr lang="en-NO" dirty="0"/>
          </a:p>
          <a:p>
            <a:pPr marL="0" indent="0">
              <a:buFontTx/>
              <a:buNone/>
            </a:pPr>
            <a:r>
              <a:rPr lang="en-GB" dirty="0"/>
              <a:t>M</a:t>
            </a:r>
            <a:r>
              <a:rPr lang="en-NO" dirty="0"/>
              <a:t>ax 5 min</a:t>
            </a:r>
          </a:p>
          <a:p>
            <a:pPr marL="171450" indent="-171450">
              <a:buFontTx/>
              <a:buChar char="-"/>
            </a:pPr>
            <a:endParaRPr lang="en-NO" dirty="0"/>
          </a:p>
          <a:p>
            <a:pPr marL="0" indent="0" algn="l">
              <a:buFontTx/>
              <a:buNone/>
            </a:pPr>
            <a:r>
              <a:rPr lang="en-NO" dirty="0"/>
              <a:t>Mer om dette: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97276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Working directory: </a:t>
            </a:r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NO" dirty="0"/>
              <a:t>en konteksten du jobber i (basert på en commit) samt alle endringer du har gjort i den konteksten. Sjekk ut annen commit </a:t>
            </a:r>
            <a:r>
              <a:rPr lang="en-NO" dirty="0">
                <a:sym typeface="Wingdings" pitchFamily="2" charset="2"/>
              </a:rPr>
              <a:t> kontekst endrer seg (filene du har tilgjengelig endrer seg)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itchFamily="2" charset="2"/>
              </a:rPr>
              <a:t>K</a:t>
            </a:r>
            <a:r>
              <a:rPr lang="en-NO" dirty="0">
                <a:sym typeface="Wingdings" pitchFamily="2" charset="2"/>
              </a:rPr>
              <a:t>ontekst som endrer seg: alt som er registrert i git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itchFamily="2" charset="2"/>
              </a:rPr>
              <a:t>G</a:t>
            </a:r>
            <a:r>
              <a:rPr lang="en-NO" dirty="0">
                <a:sym typeface="Wingdings" pitchFamily="2" charset="2"/>
              </a:rPr>
              <a:t>it log -1  der du er nå</a:t>
            </a:r>
          </a:p>
          <a:p>
            <a:pPr marL="171450" indent="-171450">
              <a:buFontTx/>
              <a:buChar char="-"/>
            </a:pPr>
            <a:endParaRPr lang="en-NO" dirty="0">
              <a:sym typeface="Wingdings" pitchFamily="2" charset="2"/>
            </a:endParaRPr>
          </a:p>
          <a:p>
            <a:pPr marL="0" indent="0">
              <a:buFontTx/>
              <a:buNone/>
            </a:pPr>
            <a:r>
              <a:rPr lang="en-NO" dirty="0">
                <a:sym typeface="Wingdings" pitchFamily="2" charset="2"/>
              </a:rPr>
              <a:t>Staging area/index: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itchFamily="2" charset="2"/>
              </a:rPr>
              <a:t>S</a:t>
            </a:r>
            <a:r>
              <a:rPr lang="en-NO" dirty="0">
                <a:sym typeface="Wingdings" pitchFamily="2" charset="2"/>
              </a:rPr>
              <a:t>ummen av alle endringer du registrerer i git som ikke er sjekket inn ennå</a:t>
            </a:r>
          </a:p>
          <a:p>
            <a:pPr marL="171450" indent="-171450">
              <a:buFontTx/>
              <a:buChar char="-"/>
            </a:pPr>
            <a:r>
              <a:rPr lang="en-NO" dirty="0">
                <a:sym typeface="Wingdings" pitchFamily="2" charset="2"/>
              </a:rPr>
              <a:t>Preview på en commit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itchFamily="2" charset="2"/>
              </a:rPr>
              <a:t>G</a:t>
            </a:r>
            <a:r>
              <a:rPr lang="en-NO" dirty="0">
                <a:sym typeface="Wingdings" pitchFamily="2" charset="2"/>
              </a:rPr>
              <a:t>it add --&gt; å stage endringer. Endringer legges på index-filen til git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itchFamily="2" charset="2"/>
              </a:rPr>
              <a:t>G</a:t>
            </a:r>
            <a:r>
              <a:rPr lang="en-NO" dirty="0">
                <a:sym typeface="Wingdings" pitchFamily="2" charset="2"/>
              </a:rPr>
              <a:t>it reset fjerner filer fra index-en</a:t>
            </a:r>
          </a:p>
          <a:p>
            <a:pPr marL="171450" indent="-171450">
              <a:buFontTx/>
              <a:buChar char="-"/>
            </a:pPr>
            <a:r>
              <a:rPr lang="en-NO" dirty="0">
                <a:sym typeface="Wingdings" pitchFamily="2" charset="2"/>
              </a:rPr>
              <a:t>Fil legges til i index  git beregner hash på filen som legges i objects-katalogen (uendret fil  uendret hash)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itchFamily="2" charset="2"/>
              </a:rPr>
              <a:t>G</a:t>
            </a:r>
            <a:r>
              <a:rPr lang="en-NO" dirty="0">
                <a:sym typeface="Wingdings" pitchFamily="2" charset="2"/>
              </a:rPr>
              <a:t>it beregner også en hash basert alt som er lagt til i index, dette blir commit-hashen (vises i git log).Unik identifikator. </a:t>
            </a:r>
          </a:p>
          <a:p>
            <a:pPr marL="171450" indent="-171450">
              <a:buFontTx/>
              <a:buChar char="-"/>
            </a:pPr>
            <a:r>
              <a:rPr lang="en-NO" dirty="0">
                <a:sym typeface="Wingdings" pitchFamily="2" charset="2"/>
              </a:rPr>
              <a:t> to commits med samme hash er garantert like OG historien er lik</a:t>
            </a:r>
          </a:p>
          <a:p>
            <a:pPr marL="171450" indent="-171450">
              <a:buFontTx/>
              <a:buChar char="-"/>
            </a:pPr>
            <a:endParaRPr lang="en-NO" dirty="0">
              <a:sym typeface="Wingdings" pitchFamily="2" charset="2"/>
            </a:endParaRPr>
          </a:p>
          <a:p>
            <a:r>
              <a:rPr lang="en-NO" dirty="0">
                <a:sym typeface="Wingdings" pitchFamily="2" charset="2"/>
              </a:rPr>
              <a:t>Kilder: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https://git-scm.com/book/en/v2/Git-Branching-Branches-in-a-Nutshell#ch03-git-branching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https://www.daolf.com/posts/git-series-part-1/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NO" dirty="0">
              <a:sym typeface="Wingdings" pitchFamily="2" charset="2"/>
            </a:endParaRPr>
          </a:p>
          <a:p>
            <a:pPr marL="0" indent="0">
              <a:buFontTx/>
              <a:buNone/>
            </a:pPr>
            <a:r>
              <a:rPr lang="en-NO" dirty="0">
                <a:sym typeface="Wingdings" pitchFamily="2" charset="2"/>
              </a:rPr>
              <a:t>Repository: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itchFamily="2" charset="2"/>
              </a:rPr>
              <a:t>S</a:t>
            </a:r>
            <a:r>
              <a:rPr lang="en-NO" dirty="0">
                <a:sym typeface="Wingdings" pitchFamily="2" charset="2"/>
              </a:rPr>
              <a:t>ummen av filene, endringene og historien. </a:t>
            </a:r>
          </a:p>
          <a:p>
            <a:pPr marL="171450" indent="-171450">
              <a:buFontTx/>
              <a:buChar char="-"/>
            </a:pPr>
            <a:r>
              <a:rPr lang="en-NO" dirty="0">
                <a:sym typeface="Wingdings" pitchFamily="2" charset="2"/>
              </a:rPr>
              <a:t>.git-katalogen i toppnivå er repositoriet ditt. (Lokalt eller sentralt), deles vha kloning. </a:t>
            </a:r>
          </a:p>
          <a:p>
            <a:pPr marL="171450" indent="-171450">
              <a:buFontTx/>
              <a:buChar char="-"/>
            </a:pPr>
            <a:endParaRPr lang="en-NO" dirty="0">
              <a:sym typeface="Wingdings" pitchFamily="2" charset="2"/>
            </a:endParaRPr>
          </a:p>
          <a:p>
            <a:pPr marL="0" indent="0">
              <a:buFontTx/>
              <a:buNone/>
            </a:pPr>
            <a:r>
              <a:rPr lang="en-NO" dirty="0">
                <a:sym typeface="Wingdings" pitchFamily="2" charset="2"/>
              </a:rPr>
              <a:t>Se nærmere på hvordan versjonshistorikk virker</a:t>
            </a:r>
          </a:p>
          <a:p>
            <a:pPr marL="0" indent="0">
              <a:buFontTx/>
              <a:buNone/>
            </a:pPr>
            <a:endParaRPr lang="en-NO" dirty="0">
              <a:sym typeface="Wingdings" pitchFamily="2" charset="2"/>
            </a:endParaRPr>
          </a:p>
          <a:p>
            <a:pPr marL="0" indent="0">
              <a:buFontTx/>
              <a:buNone/>
            </a:pPr>
            <a:r>
              <a:rPr lang="en-NO" dirty="0">
                <a:sym typeface="Wingdings" pitchFamily="2" charset="2"/>
              </a:rPr>
              <a:t>5 min?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4513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En rad: 1 fil</a:t>
            </a:r>
          </a:p>
          <a:p>
            <a:r>
              <a:rPr lang="en-NO" dirty="0"/>
              <a:t>En kolonne: versjoner av repositoriet (tidsakse)</a:t>
            </a:r>
          </a:p>
          <a:p>
            <a:r>
              <a:rPr lang="en-NO" dirty="0"/>
              <a:t>Stiplede linjer: referanser til tidligere versjon av en fil (lik hash)</a:t>
            </a:r>
          </a:p>
          <a:p>
            <a:r>
              <a:rPr lang="en-NO" dirty="0"/>
              <a:t>Hele linjer viser endringer (sammen med tekst i hver boks)</a:t>
            </a:r>
          </a:p>
          <a:p>
            <a:endParaRPr lang="en-NO" dirty="0"/>
          </a:p>
          <a:p>
            <a:r>
              <a:rPr lang="en-NO" dirty="0"/>
              <a:t>En commit er et snapshot av ALLE filene</a:t>
            </a:r>
          </a:p>
          <a:p>
            <a:endParaRPr lang="en-NO" dirty="0"/>
          </a:p>
          <a:p>
            <a:r>
              <a:rPr lang="en-NO" dirty="0"/>
              <a:t>Uendret fil </a:t>
            </a:r>
            <a:r>
              <a:rPr lang="en-NO" dirty="0">
                <a:sym typeface="Wingdings" pitchFamily="2" charset="2"/>
              </a:rPr>
              <a:t> referanse til forrige commit lagres (fil B endres ikke før i 4. versjon)</a:t>
            </a:r>
            <a:endParaRPr lang="en-NO" dirty="0"/>
          </a:p>
          <a:p>
            <a:endParaRPr lang="en-NO" dirty="0"/>
          </a:p>
          <a:p>
            <a:r>
              <a:rPr lang="en-NO" dirty="0"/>
              <a:t>Har lokalt repository, kan litt om index/stage area, commiter, og versjonshistorikken. </a:t>
            </a:r>
          </a:p>
          <a:p>
            <a:endParaRPr lang="en-NO" dirty="0"/>
          </a:p>
          <a:p>
            <a:r>
              <a:rPr lang="en-NO" dirty="0"/>
              <a:t>Men hva skal i versjonskontroll?</a:t>
            </a:r>
          </a:p>
          <a:p>
            <a:endParaRPr lang="en-NO" dirty="0"/>
          </a:p>
          <a:p>
            <a:r>
              <a:rPr lang="en-NO" dirty="0"/>
              <a:t>Men vi jobber jo ikke alene. </a:t>
            </a:r>
          </a:p>
          <a:p>
            <a:endParaRPr lang="en-NO" dirty="0"/>
          </a:p>
          <a:p>
            <a:r>
              <a:rPr lang="en-NO" dirty="0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338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Diskusjon (3-4 min)</a:t>
            </a:r>
          </a:p>
          <a:p>
            <a:endParaRPr lang="en-NO" dirty="0"/>
          </a:p>
          <a:p>
            <a:r>
              <a:rPr lang="en-NO" dirty="0"/>
              <a:t>Hva skal ikke i versjonskontroll?</a:t>
            </a:r>
          </a:p>
          <a:p>
            <a:endParaRPr lang="en-NO" dirty="0"/>
          </a:p>
          <a:p>
            <a:r>
              <a:rPr lang="en-NO" dirty="0"/>
              <a:t>Til diskusjon: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G</a:t>
            </a:r>
            <a:r>
              <a:rPr lang="en-NO" dirty="0"/>
              <a:t>enererte filer skal typisk ikke i versjonskontroll</a:t>
            </a:r>
          </a:p>
          <a:p>
            <a:pPr marL="628650" lvl="1" indent="-171450">
              <a:buFontTx/>
              <a:buChar char="-"/>
            </a:pPr>
            <a:r>
              <a:rPr lang="en-NO" dirty="0"/>
              <a:t>prosjektfiler generert av IDE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K</a:t>
            </a:r>
            <a:r>
              <a:rPr lang="en-NO" dirty="0"/>
              <a:t>ompilert kode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B</a:t>
            </a:r>
            <a:r>
              <a:rPr lang="en-NO" dirty="0"/>
              <a:t>iblioteker og avhengigheter</a:t>
            </a:r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NO" dirty="0"/>
              <a:t>ata som er generert, men dyrt å lage på nytt?? Kanskje. </a:t>
            </a:r>
          </a:p>
          <a:p>
            <a:pPr marL="171450" indent="-171450">
              <a:buFontTx/>
              <a:buChar char="-"/>
            </a:pPr>
            <a:r>
              <a:rPr lang="en-NO" dirty="0"/>
              <a:t>Hemmeligheter skal ikke i versjonskontroll (nøkler, passord, osv)</a:t>
            </a:r>
          </a:p>
          <a:p>
            <a:pPr marL="171450" indent="-171450">
              <a:buFontTx/>
              <a:buChar char="-"/>
            </a:pPr>
            <a:r>
              <a:rPr lang="en-NO" dirty="0"/>
              <a:t> konfig? (porter, IP-adresser, navn på maskiner kan avsløre detaljer om intern-nettverk/arkitektur)</a:t>
            </a:r>
          </a:p>
          <a:p>
            <a:endParaRPr lang="en-NO" dirty="0"/>
          </a:p>
          <a:p>
            <a:r>
              <a:rPr lang="en-NO" dirty="0"/>
              <a:t>Tips: </a:t>
            </a:r>
          </a:p>
          <a:p>
            <a:r>
              <a:rPr lang="en-NO" dirty="0"/>
              <a:t>- </a:t>
            </a:r>
            <a:r>
              <a:rPr lang="en-GB" dirty="0"/>
              <a:t>T</a:t>
            </a:r>
            <a:r>
              <a:rPr lang="en-NO" dirty="0"/>
              <a:t>ing som du permanent vil ignorere: .gitignore </a:t>
            </a:r>
            <a:r>
              <a:rPr lang="en-NO" dirty="0">
                <a:sym typeface="Wingdings" pitchFamily="2" charset="2"/>
              </a:rPr>
              <a:t> fil som inneholder alt som git ikke skal bry seg med, spesifikke filer, kataloger, spesfikke filtyper osv. 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3399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For å dele repository brukes git clone</a:t>
            </a:r>
          </a:p>
          <a:p>
            <a:r>
              <a:rPr lang="en-NO" dirty="0"/>
              <a:t>Hva skjer da? Lager katalog med samme navn som repository, legger inn .git-katalog og sjekker ut alle filene i siste versjon (HEAD) av hovedbranch. </a:t>
            </a:r>
          </a:p>
          <a:p>
            <a:r>
              <a:rPr lang="en-NO" dirty="0"/>
              <a:t>Samtidig settes det opp en remote: origin, som peker på der du sjekket repositoriet ut fra</a:t>
            </a:r>
          </a:p>
          <a:p>
            <a:endParaRPr lang="en-NO" dirty="0"/>
          </a:p>
          <a:p>
            <a:r>
              <a:rPr lang="en-GB" dirty="0"/>
              <a:t>R</a:t>
            </a:r>
            <a:r>
              <a:rPr lang="en-NO" dirty="0"/>
              <a:t>emote – et repository som ikke er det lokale, et repository kan ha flere remotes</a:t>
            </a:r>
          </a:p>
          <a:p>
            <a:pPr marL="171450" indent="-171450">
              <a:buFontTx/>
              <a:buChar char="-"/>
            </a:pPr>
            <a:endParaRPr lang="en-NO" dirty="0"/>
          </a:p>
          <a:p>
            <a:pPr marL="0" indent="0">
              <a:buFontTx/>
              <a:buNone/>
            </a:pPr>
            <a:r>
              <a:rPr lang="en-NO" dirty="0"/>
              <a:t>Trenger nye kommandoer for å dra ned endringer og dytte endringer til remote: git pull, git push. </a:t>
            </a:r>
          </a:p>
          <a:p>
            <a:pPr marL="0" indent="0">
              <a:buFontTx/>
              <a:buNone/>
            </a:pPr>
            <a:endParaRPr lang="en-NO" dirty="0"/>
          </a:p>
          <a:p>
            <a:pPr marL="0" indent="0">
              <a:buFontTx/>
              <a:buNone/>
            </a:pPr>
            <a:r>
              <a:rPr lang="en-GB" dirty="0"/>
              <a:t>G</a:t>
            </a:r>
            <a:r>
              <a:rPr lang="en-NO" dirty="0"/>
              <a:t>it fetch: Oppdatere index (hente ned informasjon om endringer som er kommet i remote-repo)</a:t>
            </a:r>
          </a:p>
          <a:p>
            <a:pPr marL="0" indent="0">
              <a:buFontTx/>
              <a:buNone/>
            </a:pPr>
            <a:endParaRPr lang="en-NO" dirty="0"/>
          </a:p>
          <a:p>
            <a:pPr marL="0" indent="0">
              <a:buFontTx/>
              <a:buNone/>
            </a:pPr>
            <a:r>
              <a:rPr lang="en-NO" dirty="0"/>
              <a:t>Ulike metoder for å hente ned endringer: </a:t>
            </a:r>
          </a:p>
          <a:p>
            <a:pPr marL="0" indent="0">
              <a:buFontTx/>
              <a:buNone/>
            </a:pPr>
            <a:r>
              <a:rPr lang="en-GB" dirty="0"/>
              <a:t>G</a:t>
            </a:r>
            <a:r>
              <a:rPr lang="en-NO" dirty="0"/>
              <a:t>it pull --&gt; merge (git fetch, git merge)</a:t>
            </a:r>
          </a:p>
          <a:p>
            <a:pPr marL="0" indent="0">
              <a:buFontTx/>
              <a:buNone/>
            </a:pPr>
            <a:r>
              <a:rPr lang="en-GB" dirty="0"/>
              <a:t>G</a:t>
            </a:r>
            <a:r>
              <a:rPr lang="en-NO" dirty="0"/>
              <a:t>it fetch &amp;&amp; git rebase </a:t>
            </a:r>
            <a:r>
              <a:rPr lang="en-NO" dirty="0">
                <a:sym typeface="Wingdings" pitchFamily="2" charset="2"/>
              </a:rPr>
              <a:t> ikke merge, men endrer historien (git up: git fetch, git rebase) lokalt i eget repository</a:t>
            </a:r>
            <a:endParaRPr lang="en-NO" dirty="0"/>
          </a:p>
          <a:p>
            <a:endParaRPr lang="en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OBS: remote-repository gjør det mer risikabelt å skrive om historie, risikerer at repository ikke er i sync.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Når skriver vi om historie? Ved rebase. </a:t>
            </a:r>
            <a:r>
              <a:rPr lang="en-GB" dirty="0"/>
              <a:t>R</a:t>
            </a:r>
            <a:r>
              <a:rPr lang="en-NO" dirty="0"/>
              <a:t>ebase på lokalt repository fører til feil når man gjør git push --&gt; force push push –f </a:t>
            </a:r>
          </a:p>
          <a:p>
            <a:endParaRPr lang="en-NO" dirty="0"/>
          </a:p>
          <a:p>
            <a:endParaRPr lang="en-NO" dirty="0"/>
          </a:p>
          <a:p>
            <a:r>
              <a:rPr lang="en-NO" dirty="0"/>
              <a:t>En remote er vanligvis et repository som er tilgjengelig online, gjerne via</a:t>
            </a:r>
          </a:p>
          <a:p>
            <a:pPr marL="171450" indent="-171450">
              <a:buFontTx/>
              <a:buChar char="-"/>
            </a:pPr>
            <a:r>
              <a:rPr lang="en-GB" dirty="0"/>
              <a:t>G</a:t>
            </a:r>
            <a:r>
              <a:rPr lang="en-NO" dirty="0"/>
              <a:t>ithub</a:t>
            </a:r>
          </a:p>
          <a:p>
            <a:pPr marL="171450" indent="-171450">
              <a:buFontTx/>
              <a:buChar char="-"/>
            </a:pPr>
            <a:r>
              <a:rPr lang="en-GB" dirty="0"/>
              <a:t>B</a:t>
            </a:r>
            <a:r>
              <a:rPr lang="en-NO" dirty="0"/>
              <a:t>itbucket/stash</a:t>
            </a:r>
          </a:p>
          <a:p>
            <a:pPr marL="171450" indent="-171450">
              <a:buFontTx/>
              <a:buChar char="-"/>
            </a:pPr>
            <a:r>
              <a:rPr lang="en-GB" dirty="0"/>
              <a:t>G</a:t>
            </a:r>
            <a:r>
              <a:rPr lang="en-NO" dirty="0"/>
              <a:t>itlab</a:t>
            </a:r>
          </a:p>
          <a:p>
            <a:pPr marL="0" indent="0">
              <a:buFontTx/>
              <a:buNone/>
            </a:pPr>
            <a:endParaRPr lang="en-NO" dirty="0"/>
          </a:p>
          <a:p>
            <a:pPr marL="0" indent="0">
              <a:buFontTx/>
              <a:buNone/>
            </a:pPr>
            <a:endParaRPr lang="en-NO" dirty="0"/>
          </a:p>
          <a:p>
            <a:pPr marL="0" indent="0">
              <a:buFontTx/>
              <a:buNone/>
            </a:pPr>
            <a:r>
              <a:rPr lang="en-NO" dirty="0"/>
              <a:t>3-4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34502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Git: versjonskontrollsystem</a:t>
            </a:r>
          </a:p>
          <a:p>
            <a:r>
              <a:rPr lang="en-NO" dirty="0"/>
              <a:t>Github: distribusjonskanal for git-repositories</a:t>
            </a:r>
          </a:p>
          <a:p>
            <a:r>
              <a:rPr lang="en-NO" dirty="0"/>
              <a:t>Github har git installert på sine servere</a:t>
            </a:r>
          </a:p>
          <a:p>
            <a:r>
              <a:rPr lang="en-NO" dirty="0"/>
              <a:t>Bygger funksjonalitet på toppen av git</a:t>
            </a:r>
          </a:p>
          <a:p>
            <a:r>
              <a:rPr lang="en-NO" dirty="0"/>
              <a:t>Github lagrer .git-katalogen din, lar deg lese/skrive, og tillater andre å gjøre det. </a:t>
            </a:r>
          </a:p>
          <a:p>
            <a:endParaRPr lang="en-NO" dirty="0"/>
          </a:p>
          <a:p>
            <a:r>
              <a:rPr lang="en-NO" dirty="0"/>
              <a:t>Repo du har laget lokalt har ingen remotes. </a:t>
            </a:r>
          </a:p>
          <a:p>
            <a:r>
              <a:rPr lang="en-GB" dirty="0"/>
              <a:t>G</a:t>
            </a:r>
            <a:r>
              <a:rPr lang="en-NO" dirty="0"/>
              <a:t>it remote </a:t>
            </a:r>
            <a:r>
              <a:rPr lang="en-NO" dirty="0">
                <a:sym typeface="Wingdings" pitchFamily="2" charset="2"/>
              </a:rPr>
              <a:t> tomt i nylaget repo</a:t>
            </a:r>
          </a:p>
          <a:p>
            <a:endParaRPr lang="en-NO" dirty="0"/>
          </a:p>
          <a:p>
            <a:r>
              <a:rPr lang="en-NO" dirty="0"/>
              <a:t>Du kan legge til: </a:t>
            </a:r>
          </a:p>
          <a:p>
            <a:r>
              <a:rPr lang="en-GB" dirty="0"/>
              <a:t>G</a:t>
            </a:r>
            <a:r>
              <a:rPr lang="en-NO" dirty="0"/>
              <a:t>it remote add &lt;navn&gt; &lt;adresse&gt;</a:t>
            </a:r>
          </a:p>
          <a:p>
            <a:r>
              <a:rPr lang="en-GB" dirty="0"/>
              <a:t>G</a:t>
            </a:r>
            <a:r>
              <a:rPr lang="en-NO" dirty="0"/>
              <a:t>it remote add origin git@github.com:sivhollup/bootcamp-test.git</a:t>
            </a:r>
          </a:p>
          <a:p>
            <a:r>
              <a:rPr lang="en-GB" dirty="0"/>
              <a:t>G</a:t>
            </a:r>
            <a:r>
              <a:rPr lang="en-NO" dirty="0"/>
              <a:t>it remote –v </a:t>
            </a:r>
          </a:p>
          <a:p>
            <a:r>
              <a:rPr lang="en-GB" dirty="0"/>
              <a:t>G</a:t>
            </a:r>
            <a:r>
              <a:rPr lang="en-NO" dirty="0"/>
              <a:t>it push –u origin master (-u setter upstream repository url, push dytter til en remote)</a:t>
            </a:r>
          </a:p>
          <a:p>
            <a:r>
              <a:rPr lang="en-NO" dirty="0"/>
              <a:t>Dette dukker opp på din github-konto</a:t>
            </a:r>
          </a:p>
          <a:p>
            <a:endParaRPr lang="en-NO" dirty="0"/>
          </a:p>
          <a:p>
            <a:r>
              <a:rPr lang="en-NO" dirty="0"/>
              <a:t>Demo: kommandolinje for å dytte repository opp på github. </a:t>
            </a:r>
          </a:p>
          <a:p>
            <a:endParaRPr lang="en-NO" dirty="0"/>
          </a:p>
          <a:p>
            <a:r>
              <a:rPr lang="en-NO" dirty="0"/>
              <a:t>3-4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8259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peker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repository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bitbucket,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gitlab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osv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Konvensjon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Der du har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klonet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remote har et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URL der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ligger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trenger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"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fetch (henting)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push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remote add legger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begge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kloner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ned et repository 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allerede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avhengig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trenger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kanskje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remotes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har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fork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bør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ha to remotes, origin er din fork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upstream 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originalrepositoriet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ønsker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endringer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fork?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kopi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repository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peker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(upstream).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Opererer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uavhengig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upstream-repo, men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også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både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ned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endringer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upstream,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endringer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upstream-repo (fork 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git, det 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endParaRPr lang="en-NO" dirty="0"/>
          </a:p>
          <a:p>
            <a:r>
              <a:rPr lang="en-NO" dirty="0"/>
              <a:t>3-4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CF44-2183-944B-A7BE-B3BED80C003F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9655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6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mat, lys, skjorte, skilt&#10;&#10;Automatisk generert beskrivelse">
            <a:extLst>
              <a:ext uri="{FF2B5EF4-FFF2-40B4-BE49-F238E27FC236}">
                <a16:creationId xmlns:a16="http://schemas.microsoft.com/office/drawing/2014/main" id="{37370317-97AF-AC44-AB6B-16846CD0A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1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 blått">
    <p:bg>
      <p:bgPr>
        <a:solidFill>
          <a:srgbClr val="192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annmerke">
            <a:extLst>
              <a:ext uri="{FF2B5EF4-FFF2-40B4-BE49-F238E27FC236}">
                <a16:creationId xmlns:a16="http://schemas.microsoft.com/office/drawing/2014/main" id="{B01820BC-E4AA-4060-8597-6C883E103E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1603457">
            <a:off x="9947195" y="3819676"/>
            <a:ext cx="1923059" cy="29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6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annmerke">
            <a:extLst>
              <a:ext uri="{FF2B5EF4-FFF2-40B4-BE49-F238E27FC236}">
                <a16:creationId xmlns:a16="http://schemas.microsoft.com/office/drawing/2014/main" id="{ED4ACD04-A431-40B1-AEDE-1D9A05BD0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1603457">
            <a:off x="9947195" y="3819676"/>
            <a:ext cx="1923059" cy="29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12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yt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ydelig overgang">
            <a:extLst>
              <a:ext uri="{FF2B5EF4-FFF2-40B4-BE49-F238E27FC236}">
                <a16:creationId xmlns:a16="http://schemas.microsoft.com/office/drawing/2014/main" id="{D92C4F01-9FFD-4338-876B-F8E3FE34C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584" b="55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Jevn gradient">
            <a:extLst>
              <a:ext uri="{FF2B5EF4-FFF2-40B4-BE49-F238E27FC236}">
                <a16:creationId xmlns:a16="http://schemas.microsoft.com/office/drawing/2014/main" id="{9E115C2A-931F-4F69-8983-6B655212F2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Vannmerke" hidden="1">
            <a:extLst>
              <a:ext uri="{FF2B5EF4-FFF2-40B4-BE49-F238E27FC236}">
                <a16:creationId xmlns:a16="http://schemas.microsoft.com/office/drawing/2014/main" id="{D90C1BE9-3B00-44E6-9871-8A2A57E41D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9864770">
            <a:off x="314007" y="1373080"/>
            <a:ext cx="3439833" cy="5306631"/>
          </a:xfrm>
          <a:prstGeom prst="rect">
            <a:avLst/>
          </a:prstGeom>
        </p:spPr>
      </p:pic>
      <p:pic>
        <p:nvPicPr>
          <p:cNvPr id="22" name="Hvit flytsone" descr="Et bilde som inneholder tegning&#10;&#10;Automatisk generert beskrivelse">
            <a:extLst>
              <a:ext uri="{FF2B5EF4-FFF2-40B4-BE49-F238E27FC236}">
                <a16:creationId xmlns:a16="http://schemas.microsoft.com/office/drawing/2014/main" id="{50DC1D95-E7B2-4078-9D20-BA0C6152562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4432" y="-25400"/>
            <a:ext cx="9252921" cy="6769182"/>
          </a:xfrm>
          <a:prstGeom prst="rect">
            <a:avLst/>
          </a:prstGeom>
        </p:spPr>
      </p:pic>
      <p:pic>
        <p:nvPicPr>
          <p:cNvPr id="23" name="Blå flytsone">
            <a:extLst>
              <a:ext uri="{FF2B5EF4-FFF2-40B4-BE49-F238E27FC236}">
                <a16:creationId xmlns:a16="http://schemas.microsoft.com/office/drawing/2014/main" id="{F066C456-7A83-4BE9-8B30-FCCC9E0E1E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4432" y="-25400"/>
            <a:ext cx="9378735" cy="6858000"/>
          </a:xfrm>
          <a:prstGeom prst="rect">
            <a:avLst/>
          </a:prstGeom>
        </p:spPr>
      </p:pic>
      <p:pic>
        <p:nvPicPr>
          <p:cNvPr id="21" name="K" hidden="1">
            <a:extLst>
              <a:ext uri="{FF2B5EF4-FFF2-40B4-BE49-F238E27FC236}">
                <a16:creationId xmlns:a16="http://schemas.microsoft.com/office/drawing/2014/main" id="{FAB59AA6-C85C-4238-BC1A-C133ADDC00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7575" y="5663749"/>
            <a:ext cx="971550" cy="975258"/>
          </a:xfrm>
          <a:prstGeom prst="rect">
            <a:avLst/>
          </a:prstGeom>
        </p:spPr>
      </p:pic>
      <p:pic>
        <p:nvPicPr>
          <p:cNvPr id="20" name="Kantega">
            <a:extLst>
              <a:ext uri="{FF2B5EF4-FFF2-40B4-BE49-F238E27FC236}">
                <a16:creationId xmlns:a16="http://schemas.microsoft.com/office/drawing/2014/main" id="{CB0F383B-6D09-4704-A749-C6D218A8AF1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87254" y="2719047"/>
            <a:ext cx="3417492" cy="141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44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mat&#10;&#10;Automatisk generert beskrivelse">
            <a:extLst>
              <a:ext uri="{FF2B5EF4-FFF2-40B4-BE49-F238E27FC236}">
                <a16:creationId xmlns:a16="http://schemas.microsoft.com/office/drawing/2014/main" id="{72CD0F6C-1CE9-AD46-9CC7-EC79806B7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63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tel 1">
            <a:extLst>
              <a:ext uri="{FF2B5EF4-FFF2-40B4-BE49-F238E27FC236}">
                <a16:creationId xmlns:a16="http://schemas.microsoft.com/office/drawing/2014/main" id="{7C064CB0-9E83-C142-A2BB-C389DDFA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9082"/>
            <a:ext cx="9144000" cy="19111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aseline="0"/>
            </a:lvl1pPr>
          </a:lstStyle>
          <a:p>
            <a:r>
              <a:rPr lang="nb-NO" dirty="0"/>
              <a:t>Klikk for å redigere tittel</a:t>
            </a:r>
          </a:p>
        </p:txBody>
      </p:sp>
      <p:sp>
        <p:nvSpPr>
          <p:cNvPr id="19" name="Undertittel 2">
            <a:extLst>
              <a:ext uri="{FF2B5EF4-FFF2-40B4-BE49-F238E27FC236}">
                <a16:creationId xmlns:a16="http://schemas.microsoft.com/office/drawing/2014/main" id="{5B7ABE77-B00C-9A4F-8B96-27CAFBE3D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349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Klikk for å redigere undertittel</a:t>
            </a:r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623AD8EB-3BD2-8D41-86B9-9FDD528BF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9566" y="3426907"/>
            <a:ext cx="1622177" cy="366298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5E896E0D-62F5-4AC9-80F7-912FBA9C23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0974" y="1252477"/>
            <a:ext cx="3314700" cy="5524500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49BFBD36-6675-49E1-B9A7-9C7CCB14E3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932" y="488637"/>
            <a:ext cx="2576392" cy="10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5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gning&#10;&#10;Automatisk generert beskrivelse">
            <a:extLst>
              <a:ext uri="{FF2B5EF4-FFF2-40B4-BE49-F238E27FC236}">
                <a16:creationId xmlns:a16="http://schemas.microsoft.com/office/drawing/2014/main" id="{F20BE9E5-F56B-114B-8560-242589C27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5714" y="1949385"/>
            <a:ext cx="3640572" cy="3397867"/>
          </a:xfrm>
          <a:prstGeom prst="rect">
            <a:avLst/>
          </a:prstGeom>
        </p:spPr>
      </p:pic>
      <p:sp>
        <p:nvSpPr>
          <p:cNvPr id="18" name="Tittel 1">
            <a:extLst>
              <a:ext uri="{FF2B5EF4-FFF2-40B4-BE49-F238E27FC236}">
                <a16:creationId xmlns:a16="http://schemas.microsoft.com/office/drawing/2014/main" id="{7C064CB0-9E83-C142-A2BB-C389DDFA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373" y="2763080"/>
            <a:ext cx="3640571" cy="17538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000" b="1" i="0"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r>
              <a:rPr lang="nb-NO" dirty="0"/>
              <a:t>Klikk for å redigere tittel</a:t>
            </a:r>
          </a:p>
        </p:txBody>
      </p:sp>
      <p:pic>
        <p:nvPicPr>
          <p:cNvPr id="2" name="Grafikk 1">
            <a:extLst>
              <a:ext uri="{FF2B5EF4-FFF2-40B4-BE49-F238E27FC236}">
                <a16:creationId xmlns:a16="http://schemas.microsoft.com/office/drawing/2014/main" id="{6CD2C477-B2F8-4EB0-AA2E-4EE985EFF9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690" y="2075844"/>
            <a:ext cx="2812643" cy="4687738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A3F600B3-3B81-474D-8F29-9188283B8C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932" y="488637"/>
            <a:ext cx="2576392" cy="10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9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A86BD63-C028-FD49-B78A-851D29C6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b"/>
          <a:lstStyle>
            <a:lvl1pPr>
              <a:defRPr sz="2600"/>
            </a:lvl1pPr>
          </a:lstStyle>
          <a:p>
            <a:r>
              <a:rPr lang="nb-NO" dirty="0"/>
              <a:t>Klikk for å redigere overskrift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D869995-C316-1A49-A2B9-9BFB9FC1E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dirty="0"/>
              <a:t>Klikk for å redigere tekst</a:t>
            </a: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0FD1E803-D7CF-5045-8348-5D03377C68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740" y="1546195"/>
            <a:ext cx="1181100" cy="266700"/>
          </a:xfrm>
          <a:prstGeom prst="rect">
            <a:avLst/>
          </a:prstGeom>
        </p:spPr>
      </p:pic>
      <p:pic>
        <p:nvPicPr>
          <p:cNvPr id="7" name="K">
            <a:extLst>
              <a:ext uri="{FF2B5EF4-FFF2-40B4-BE49-F238E27FC236}">
                <a16:creationId xmlns:a16="http://schemas.microsoft.com/office/drawing/2014/main" id="{460E74AA-C205-4B67-BAF9-040A80C4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39C9EB1D-BD97-420D-9022-4E0601C0676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83189" y="996950"/>
            <a:ext cx="6170612" cy="487203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Skriv tekst eller klikk på ikon for å legge til innhold</a:t>
            </a:r>
          </a:p>
        </p:txBody>
      </p:sp>
    </p:spTree>
    <p:extLst>
      <p:ext uri="{BB962C8B-B14F-4D97-AF65-F5344CB8AC3E}">
        <p14:creationId xmlns:p14="http://schemas.microsoft.com/office/powerpoint/2010/main" val="405469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0FC502D-4B6A-4BA6-84E4-DF87D0220D82}"/>
              </a:ext>
            </a:extLst>
          </p:cNvPr>
          <p:cNvSpPr/>
          <p:nvPr userDrawn="1"/>
        </p:nvSpPr>
        <p:spPr>
          <a:xfrm>
            <a:off x="0" y="-4763"/>
            <a:ext cx="53404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A86BD63-C028-FD49-B78A-851D29C6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3457229" cy="1112838"/>
          </a:xfrm>
          <a:prstGeom prst="rect">
            <a:avLst/>
          </a:prstGeom>
        </p:spPr>
        <p:txBody>
          <a:bodyPr anchor="b"/>
          <a:lstStyle>
            <a:lvl1pPr>
              <a:defRPr sz="2600">
                <a:solidFill>
                  <a:srgbClr val="FFF8FC"/>
                </a:solidFill>
              </a:defRPr>
            </a:lvl1pPr>
          </a:lstStyle>
          <a:p>
            <a:r>
              <a:rPr lang="nb-NO" dirty="0"/>
              <a:t>Klikk for å redigere overskrift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D869995-C316-1A49-A2B9-9BFB9FC1E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027238"/>
            <a:ext cx="3381376" cy="3841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FFF8F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dirty="0"/>
              <a:t>Klikk for å redigere tekst</a:t>
            </a: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0FD1E803-D7CF-5045-8348-5D03377C68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124" y="1555923"/>
            <a:ext cx="1181100" cy="266700"/>
          </a:xfrm>
          <a:prstGeom prst="rect">
            <a:avLst/>
          </a:prstGeom>
        </p:spPr>
      </p:pic>
      <p:pic>
        <p:nvPicPr>
          <p:cNvPr id="8" name="Vannmerke - del 2">
            <a:extLst>
              <a:ext uri="{FF2B5EF4-FFF2-40B4-BE49-F238E27FC236}">
                <a16:creationId xmlns:a16="http://schemas.microsoft.com/office/drawing/2014/main" id="{F162E6D3-6C4C-410C-8476-4A40652543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9204" y="5321530"/>
            <a:ext cx="1476906" cy="1243527"/>
          </a:xfrm>
          <a:prstGeom prst="rect">
            <a:avLst/>
          </a:prstGeom>
        </p:spPr>
      </p:pic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4DD0300A-7D39-41BE-A17B-B59E6B9A39B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03335" y="987425"/>
            <a:ext cx="6692900" cy="48815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b-NO" dirty="0"/>
              <a:t>Skriv tekst eller klikk på ikon for å legge inn innhold</a:t>
            </a:r>
          </a:p>
        </p:txBody>
      </p:sp>
    </p:spTree>
    <p:extLst>
      <p:ext uri="{BB962C8B-B14F-4D97-AF65-F5344CB8AC3E}">
        <p14:creationId xmlns:p14="http://schemas.microsoft.com/office/powerpoint/2010/main" val="2112798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 og innho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">
            <a:extLst>
              <a:ext uri="{FF2B5EF4-FFF2-40B4-BE49-F238E27FC236}">
                <a16:creationId xmlns:a16="http://schemas.microsoft.com/office/drawing/2014/main" id="{AC79EA6E-3AC1-491A-AFAA-3E7DDF021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4614AF67-89FA-412F-B44E-FD553FCB38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204" y="1917257"/>
            <a:ext cx="4793796" cy="681038"/>
          </a:xfrm>
        </p:spPr>
        <p:txBody>
          <a:bodyPr anchor="b"/>
          <a:lstStyle>
            <a:lvl1pPr>
              <a:buNone/>
              <a:defRPr sz="2200" b="1" i="0" baseline="0">
                <a:latin typeface="Source Sans Pro" panose="020B0503030403020204" pitchFamily="34" charset="0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nb-NO" dirty="0"/>
              <a:t>Klikk for å redigere overskrift</a:t>
            </a:r>
          </a:p>
        </p:txBody>
      </p:sp>
      <p:sp>
        <p:nvSpPr>
          <p:cNvPr id="16" name="Plassholder for tekst 15">
            <a:extLst>
              <a:ext uri="{FF2B5EF4-FFF2-40B4-BE49-F238E27FC236}">
                <a16:creationId xmlns:a16="http://schemas.microsoft.com/office/drawing/2014/main" id="{8DEB5B20-237E-4C20-B5F9-FF543A2C7C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688" y="1917633"/>
            <a:ext cx="4746207" cy="681037"/>
          </a:xfrm>
        </p:spPr>
        <p:txBody>
          <a:bodyPr anchor="b"/>
          <a:lstStyle>
            <a:lvl1pPr>
              <a:buNone/>
              <a:defRPr b="1" i="0" baseline="0">
                <a:latin typeface="Source Sans Pro" panose="020B05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nb-NO" dirty="0"/>
              <a:t>Klikk for å redigere overskrift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FCCE76E0-7CAF-4A9E-800E-2C1913A203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2688" y="2680558"/>
            <a:ext cx="4746207" cy="3636963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12568A3F-E58A-4CB3-B718-F2B42E6A13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01969" y="2680250"/>
            <a:ext cx="4793796" cy="3636962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F183782D-2B99-4A9A-949A-AB742B41A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3811" y="1546363"/>
            <a:ext cx="1377885" cy="311135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BCEF9C65-71D7-472F-871A-E557C31F5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1969" y="165579"/>
            <a:ext cx="9470498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overskrift</a:t>
            </a:r>
          </a:p>
        </p:txBody>
      </p:sp>
    </p:spTree>
    <p:extLst>
      <p:ext uri="{BB962C8B-B14F-4D97-AF65-F5344CB8AC3E}">
        <p14:creationId xmlns:p14="http://schemas.microsoft.com/office/powerpoint/2010/main" val="2141112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5">
            <a:extLst>
              <a:ext uri="{FF2B5EF4-FFF2-40B4-BE49-F238E27FC236}">
                <a16:creationId xmlns:a16="http://schemas.microsoft.com/office/drawing/2014/main" id="{7BA9D63C-07FF-4156-A593-220D6978FD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03208">
            <a:off x="9978882" y="3427341"/>
            <a:ext cx="2072143" cy="3274938"/>
          </a:xfrm>
          <a:prstGeom prst="rect">
            <a:avLst/>
          </a:prstGeom>
        </p:spPr>
      </p:pic>
      <p:pic>
        <p:nvPicPr>
          <p:cNvPr id="7" name="K">
            <a:extLst>
              <a:ext uri="{FF2B5EF4-FFF2-40B4-BE49-F238E27FC236}">
                <a16:creationId xmlns:a16="http://schemas.microsoft.com/office/drawing/2014/main" id="{FA876B3B-F160-4371-BDFD-0C3D5D3056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1722F81-E620-4591-B051-CB79836B1CA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63811" y="1546363"/>
            <a:ext cx="1377885" cy="311135"/>
          </a:xfrm>
          <a:prstGeom prst="rect">
            <a:avLst/>
          </a:prstGeom>
        </p:spPr>
      </p:pic>
      <p:sp>
        <p:nvSpPr>
          <p:cNvPr id="12" name="Tittel 1">
            <a:extLst>
              <a:ext uri="{FF2B5EF4-FFF2-40B4-BE49-F238E27FC236}">
                <a16:creationId xmlns:a16="http://schemas.microsoft.com/office/drawing/2014/main" id="{BB4D0285-A80E-4BF2-B77D-25C26FB09D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89" y="165579"/>
            <a:ext cx="9450078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overskrift</a:t>
            </a: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B779BC4C-76C4-4816-BE53-D1B51A562F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2388" y="2033588"/>
            <a:ext cx="8412162" cy="407511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Første nivå</a:t>
            </a:r>
          </a:p>
          <a:p>
            <a:pPr lvl="2"/>
            <a:r>
              <a:rPr lang="nb-NO" dirty="0"/>
              <a:t>Andre nivå</a:t>
            </a:r>
          </a:p>
          <a:p>
            <a:pPr lvl="3"/>
            <a:r>
              <a:rPr lang="nb-NO" dirty="0"/>
              <a:t>Tredje nivå</a:t>
            </a:r>
          </a:p>
          <a:p>
            <a:pPr lvl="4"/>
            <a:r>
              <a:rPr lang="nb-NO" dirty="0"/>
              <a:t>Fjerde nivå</a:t>
            </a:r>
          </a:p>
          <a:p>
            <a:pPr lvl="5"/>
            <a:r>
              <a:rPr lang="nb-NO" dirty="0"/>
              <a:t>Femte nivå</a:t>
            </a:r>
          </a:p>
          <a:p>
            <a:pPr lvl="6"/>
            <a:r>
              <a:rPr lang="nb-NO" dirty="0"/>
              <a:t>Sjette nivå</a:t>
            </a:r>
          </a:p>
        </p:txBody>
      </p:sp>
    </p:spTree>
    <p:extLst>
      <p:ext uri="{BB962C8B-B14F-4D97-AF65-F5344CB8AC3E}">
        <p14:creationId xmlns:p14="http://schemas.microsoft.com/office/powerpoint/2010/main" val="180841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tel 1">
            <a:extLst>
              <a:ext uri="{FF2B5EF4-FFF2-40B4-BE49-F238E27FC236}">
                <a16:creationId xmlns:a16="http://schemas.microsoft.com/office/drawing/2014/main" id="{7C064CB0-9E83-C142-A2BB-C389DDFA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9082"/>
            <a:ext cx="9144000" cy="19111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aseline="0"/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9" name="Undertittel 2">
            <a:extLst>
              <a:ext uri="{FF2B5EF4-FFF2-40B4-BE49-F238E27FC236}">
                <a16:creationId xmlns:a16="http://schemas.microsoft.com/office/drawing/2014/main" id="{5B7ABE77-B00C-9A4F-8B96-27CAFBE3D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349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 dirty="0"/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623AD8EB-3BD2-8D41-86B9-9FDD528BF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436" y="3433685"/>
            <a:ext cx="1622177" cy="366298"/>
          </a:xfrm>
          <a:prstGeom prst="rect">
            <a:avLst/>
          </a:prstGeom>
        </p:spPr>
      </p:pic>
      <p:pic>
        <p:nvPicPr>
          <p:cNvPr id="4" name="Grafikk 3">
            <a:extLst>
              <a:ext uri="{FF2B5EF4-FFF2-40B4-BE49-F238E27FC236}">
                <a16:creationId xmlns:a16="http://schemas.microsoft.com/office/drawing/2014/main" id="{AF209745-3F14-46CA-A806-CE310A0738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7255" y="1248932"/>
            <a:ext cx="3314700" cy="5524500"/>
          </a:xfrm>
          <a:prstGeom prst="rect">
            <a:avLst/>
          </a:prstGeom>
        </p:spPr>
      </p:pic>
      <p:pic>
        <p:nvPicPr>
          <p:cNvPr id="7" name="Grafikk 6">
            <a:extLst>
              <a:ext uri="{FF2B5EF4-FFF2-40B4-BE49-F238E27FC236}">
                <a16:creationId xmlns:a16="http://schemas.microsoft.com/office/drawing/2014/main" id="{70992FC7-4AE1-4F4E-BD79-D5B69BEDEB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932" y="488637"/>
            <a:ext cx="2576392" cy="10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7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E58F3AEB-199C-A048-A8A8-D73F91452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0707" y="2700890"/>
            <a:ext cx="1377885" cy="311135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10D50E8-3E9E-3348-A223-654B6093B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5996" y="3149953"/>
            <a:ext cx="8450759" cy="2900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rgbClr val="27003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</a:t>
            </a:r>
          </a:p>
        </p:txBody>
      </p:sp>
      <p:pic>
        <p:nvPicPr>
          <p:cNvPr id="6" name="K">
            <a:extLst>
              <a:ext uri="{FF2B5EF4-FFF2-40B4-BE49-F238E27FC236}">
                <a16:creationId xmlns:a16="http://schemas.microsoft.com/office/drawing/2014/main" id="{32EF11C8-E59E-4B82-95EE-5F2A20B56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pic>
        <p:nvPicPr>
          <p:cNvPr id="7" name="Grafikk 6">
            <a:extLst>
              <a:ext uri="{FF2B5EF4-FFF2-40B4-BE49-F238E27FC236}">
                <a16:creationId xmlns:a16="http://schemas.microsoft.com/office/drawing/2014/main" id="{AAB38309-2852-4332-9CF4-E446561D38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5457" y="2997429"/>
            <a:ext cx="2247811" cy="3746353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7E565B0F-6281-4163-BC27-A69B5ECE3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5996" y="1326627"/>
            <a:ext cx="9449505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overskrift</a:t>
            </a:r>
          </a:p>
        </p:txBody>
      </p:sp>
    </p:spTree>
    <p:extLst>
      <p:ext uri="{BB962C8B-B14F-4D97-AF65-F5344CB8AC3E}">
        <p14:creationId xmlns:p14="http://schemas.microsoft.com/office/powerpoint/2010/main" val="778521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>
            <a:extLst>
              <a:ext uri="{FF2B5EF4-FFF2-40B4-BE49-F238E27FC236}">
                <a16:creationId xmlns:a16="http://schemas.microsoft.com/office/drawing/2014/main" id="{FDDFF9C7-376E-489E-8FCC-135B42CBC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9245" y="1546363"/>
            <a:ext cx="1377885" cy="311135"/>
          </a:xfrm>
          <a:prstGeom prst="rect">
            <a:avLst/>
          </a:prstGeom>
        </p:spPr>
      </p:pic>
      <p:pic>
        <p:nvPicPr>
          <p:cNvPr id="14" name="K">
            <a:extLst>
              <a:ext uri="{FF2B5EF4-FFF2-40B4-BE49-F238E27FC236}">
                <a16:creationId xmlns:a16="http://schemas.microsoft.com/office/drawing/2014/main" id="{7511DAB3-5E43-4FF1-98A9-1B3C69474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E590460-CE93-4CDB-B259-7153067AE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2388" y="2033588"/>
            <a:ext cx="8412162" cy="407511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Første nivå</a:t>
            </a:r>
          </a:p>
          <a:p>
            <a:pPr lvl="2"/>
            <a:r>
              <a:rPr lang="nb-NO" dirty="0"/>
              <a:t>Andre nivå</a:t>
            </a:r>
          </a:p>
          <a:p>
            <a:pPr lvl="3"/>
            <a:r>
              <a:rPr lang="nb-NO" dirty="0"/>
              <a:t>Tredje nivå</a:t>
            </a:r>
          </a:p>
          <a:p>
            <a:pPr lvl="4"/>
            <a:r>
              <a:rPr lang="nb-NO" dirty="0"/>
              <a:t>Fjerde nivå</a:t>
            </a:r>
          </a:p>
          <a:p>
            <a:pPr lvl="5"/>
            <a:r>
              <a:rPr lang="nb-NO" dirty="0"/>
              <a:t>Femte nivå</a:t>
            </a:r>
          </a:p>
          <a:p>
            <a:pPr lvl="6"/>
            <a:r>
              <a:rPr lang="nb-NO" dirty="0"/>
              <a:t>Sjette nivå</a:t>
            </a:r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0F957137-7B82-48C0-BE21-FF6AD9C2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961" y="165579"/>
            <a:ext cx="9449505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overskrift</a:t>
            </a:r>
          </a:p>
        </p:txBody>
      </p:sp>
    </p:spTree>
    <p:extLst>
      <p:ext uri="{BB962C8B-B14F-4D97-AF65-F5344CB8AC3E}">
        <p14:creationId xmlns:p14="http://schemas.microsoft.com/office/powerpoint/2010/main" val="419909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157DB8B-2806-7B4D-83AF-A6F584E33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961" y="365126"/>
            <a:ext cx="9786025" cy="11890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 dirty="0"/>
              <a:t>Klikk for å redigere overskrift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789FC2E-2E64-294C-AF08-8800DA7A6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1259" y="1525144"/>
            <a:ext cx="1377885" cy="311135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5972953D-944E-4CDD-BB09-2BD1BAFB37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0483" y="3429000"/>
            <a:ext cx="1985320" cy="3308867"/>
          </a:xfrm>
          <a:prstGeom prst="rect">
            <a:avLst/>
          </a:prstGeom>
        </p:spPr>
      </p:pic>
      <p:pic>
        <p:nvPicPr>
          <p:cNvPr id="9" name="K">
            <a:extLst>
              <a:ext uri="{FF2B5EF4-FFF2-40B4-BE49-F238E27FC236}">
                <a16:creationId xmlns:a16="http://schemas.microsoft.com/office/drawing/2014/main" id="{EE07CCE0-D937-4480-9EB6-06211E6C4C4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1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 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k 7">
            <a:extLst>
              <a:ext uri="{FF2B5EF4-FFF2-40B4-BE49-F238E27FC236}">
                <a16:creationId xmlns:a16="http://schemas.microsoft.com/office/drawing/2014/main" id="{5972953D-944E-4CDD-BB09-2BD1BAFB3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0483" y="3429000"/>
            <a:ext cx="1985320" cy="33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42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 vannmer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5">
            <a:extLst>
              <a:ext uri="{FF2B5EF4-FFF2-40B4-BE49-F238E27FC236}">
                <a16:creationId xmlns:a16="http://schemas.microsoft.com/office/drawing/2014/main" id="{A71F6D0C-2825-431A-A3AD-52DEEB484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5597" y="3476298"/>
            <a:ext cx="2015907" cy="3186060"/>
          </a:xfrm>
          <a:prstGeom prst="rect">
            <a:avLst/>
          </a:prstGeom>
        </p:spPr>
      </p:pic>
      <p:pic>
        <p:nvPicPr>
          <p:cNvPr id="7" name="K">
            <a:extLst>
              <a:ext uri="{FF2B5EF4-FFF2-40B4-BE49-F238E27FC236}">
                <a16:creationId xmlns:a16="http://schemas.microsoft.com/office/drawing/2014/main" id="{402206D7-FF9D-4A1B-A0A5-55CD61B7C5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9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gning&#10;&#10;Automatisk generert beskrivelse">
            <a:extLst>
              <a:ext uri="{FF2B5EF4-FFF2-40B4-BE49-F238E27FC236}">
                <a16:creationId xmlns:a16="http://schemas.microsoft.com/office/drawing/2014/main" id="{F20BE9E5-F56B-114B-8560-242589C27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5714" y="1949385"/>
            <a:ext cx="3640572" cy="3397867"/>
          </a:xfrm>
          <a:prstGeom prst="rect">
            <a:avLst/>
          </a:prstGeom>
        </p:spPr>
      </p:pic>
      <p:sp>
        <p:nvSpPr>
          <p:cNvPr id="18" name="Tittel 1">
            <a:extLst>
              <a:ext uri="{FF2B5EF4-FFF2-40B4-BE49-F238E27FC236}">
                <a16:creationId xmlns:a16="http://schemas.microsoft.com/office/drawing/2014/main" id="{7C064CB0-9E83-C142-A2BB-C389DDFA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373" y="2763080"/>
            <a:ext cx="3640571" cy="17538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000" b="1" i="0"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DB1163F6-BB33-49C7-AA85-0E37038BC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7255" y="1248932"/>
            <a:ext cx="3314700" cy="552450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41CF8710-45D3-40EC-9376-FA58B88888F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932" y="488637"/>
            <a:ext cx="2576392" cy="10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9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C5E81978-B739-4F30-BA7B-EAD42CA77E25}"/>
              </a:ext>
            </a:extLst>
          </p:cNvPr>
          <p:cNvSpPr/>
          <p:nvPr userDrawn="1"/>
        </p:nvSpPr>
        <p:spPr>
          <a:xfrm>
            <a:off x="0" y="-4763"/>
            <a:ext cx="534048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A86BD63-C028-FD49-B78A-851D29C6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3457229" cy="1112838"/>
          </a:xfrm>
          <a:prstGeom prst="rect">
            <a:avLst/>
          </a:prstGeom>
        </p:spPr>
        <p:txBody>
          <a:bodyPr anchor="b"/>
          <a:lstStyle>
            <a:lvl1pPr>
              <a:defRPr sz="2600">
                <a:solidFill>
                  <a:srgbClr val="FFF8FC"/>
                </a:solidFill>
              </a:defRPr>
            </a:lvl1pPr>
          </a:lstStyle>
          <a:p>
            <a:r>
              <a:rPr lang="nb-NO" dirty="0"/>
              <a:t>Klikk for å redigere overskrift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D869995-C316-1A49-A2B9-9BFB9FC1E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027238"/>
            <a:ext cx="3381376" cy="3841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FFF8F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0FD1E803-D7CF-5045-8348-5D03377C68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732" y="1557015"/>
            <a:ext cx="1181100" cy="266700"/>
          </a:xfrm>
          <a:prstGeom prst="rect">
            <a:avLst/>
          </a:prstGeom>
        </p:spPr>
      </p:pic>
      <p:pic>
        <p:nvPicPr>
          <p:cNvPr id="10" name="Vannmerke - del 2">
            <a:extLst>
              <a:ext uri="{FF2B5EF4-FFF2-40B4-BE49-F238E27FC236}">
                <a16:creationId xmlns:a16="http://schemas.microsoft.com/office/drawing/2014/main" id="{DB4F27B5-CBA3-42D5-A745-51C3289FA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9204" y="5321530"/>
            <a:ext cx="1476906" cy="1243527"/>
          </a:xfrm>
          <a:prstGeom prst="rect">
            <a:avLst/>
          </a:prstGeom>
        </p:spPr>
      </p:pic>
      <p:sp>
        <p:nvSpPr>
          <p:cNvPr id="11" name="Plassholder for innhold 5">
            <a:extLst>
              <a:ext uri="{FF2B5EF4-FFF2-40B4-BE49-F238E27FC236}">
                <a16:creationId xmlns:a16="http://schemas.microsoft.com/office/drawing/2014/main" id="{B9A2DA9F-9AE8-4A7F-B15C-158D615C537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03335" y="987425"/>
            <a:ext cx="6692900" cy="4881563"/>
          </a:xfrm>
        </p:spPr>
        <p:txBody>
          <a:bodyPr/>
          <a:lstStyle>
            <a:lvl1pPr>
              <a:buNone/>
              <a:defRPr>
                <a:solidFill>
                  <a:srgbClr val="27003D"/>
                </a:solidFill>
              </a:defRPr>
            </a:lvl1pPr>
          </a:lstStyle>
          <a:p>
            <a:pPr lvl="0"/>
            <a:r>
              <a:rPr lang="nb-NO" dirty="0"/>
              <a:t>Skriv tekst eller klikk på ikon for å legge inn innhold</a:t>
            </a:r>
          </a:p>
        </p:txBody>
      </p:sp>
    </p:spTree>
    <p:extLst>
      <p:ext uri="{BB962C8B-B14F-4D97-AF65-F5344CB8AC3E}">
        <p14:creationId xmlns:p14="http://schemas.microsoft.com/office/powerpoint/2010/main" val="93961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Pr>
        <a:solidFill>
          <a:srgbClr val="192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">
            <a:extLst>
              <a:ext uri="{FF2B5EF4-FFF2-40B4-BE49-F238E27FC236}">
                <a16:creationId xmlns:a16="http://schemas.microsoft.com/office/drawing/2014/main" id="{AC79EA6E-3AC1-491A-AFAA-3E7DDF021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EA926B8F-3F54-412D-A11A-E999782326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8233" y="1570427"/>
            <a:ext cx="1377885" cy="311135"/>
          </a:xfrm>
          <a:prstGeom prst="rect">
            <a:avLst/>
          </a:prstGeom>
        </p:spPr>
      </p:pic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585BA132-A354-4E33-B0ED-6AFBFC310D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2388" y="2033588"/>
            <a:ext cx="8412162" cy="4075112"/>
          </a:xfrm>
        </p:spPr>
        <p:txBody>
          <a:bodyPr/>
          <a:lstStyle>
            <a:lvl1pPr marL="0" algn="l">
              <a:lnSpc>
                <a:spcPct val="120000"/>
              </a:lnSpc>
              <a:buFont typeface="Arial" panose="020B0604020202020204" pitchFamily="34" charset="0"/>
              <a:buNone/>
              <a:defRPr/>
            </a:lvl1pPr>
            <a:lvl2pPr indent="-228600">
              <a:lnSpc>
                <a:spcPct val="120000"/>
              </a:lnSpc>
              <a:buFont typeface="Arial" panose="020B0604020202020204" pitchFamily="34" charset="0"/>
              <a:buChar char="•"/>
              <a:defRPr/>
            </a:lvl2pPr>
            <a:lvl3pPr>
              <a:lnSpc>
                <a:spcPct val="120000"/>
              </a:lnSpc>
              <a:buFont typeface="Arial" panose="020B0604020202020204" pitchFamily="34" charset="0"/>
              <a:buChar char="•"/>
              <a:defRPr/>
            </a:lvl3pPr>
            <a:lvl4pPr>
              <a:lnSpc>
                <a:spcPct val="120000"/>
              </a:lnSpc>
              <a:buFont typeface="Arial" panose="020B0604020202020204" pitchFamily="34" charset="0"/>
              <a:buChar char="•"/>
              <a:defRPr/>
            </a:lvl4pPr>
            <a:lvl5pPr>
              <a:lnSpc>
                <a:spcPct val="120000"/>
              </a:lnSpc>
              <a:buFont typeface="Arial" panose="020B0604020202020204" pitchFamily="34" charset="0"/>
              <a:buChar char="•"/>
              <a:defRPr/>
            </a:lvl5pPr>
            <a:lvl6pPr marL="1872000">
              <a:lnSpc>
                <a:spcPct val="120000"/>
              </a:lnSpc>
              <a:spcBef>
                <a:spcPts val="1000"/>
              </a:spcBef>
              <a:defRPr sz="2000"/>
            </a:lvl6pPr>
            <a:lvl7pPr marL="2232000">
              <a:lnSpc>
                <a:spcPct val="120000"/>
              </a:lnSpc>
              <a:spcBef>
                <a:spcPts val="1000"/>
              </a:spcBef>
              <a:defRPr sz="20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3" name="Tittel 12">
            <a:extLst>
              <a:ext uri="{FF2B5EF4-FFF2-40B4-BE49-F238E27FC236}">
                <a16:creationId xmlns:a16="http://schemas.microsoft.com/office/drawing/2014/main" id="{8308E0FD-3F01-47A6-9A39-E143EF70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04" y="268869"/>
            <a:ext cx="9688791" cy="1325563"/>
          </a:xfrm>
        </p:spPr>
        <p:txBody>
          <a:bodyPr anchor="b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5129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>
            <a:extLst>
              <a:ext uri="{FF2B5EF4-FFF2-40B4-BE49-F238E27FC236}">
                <a16:creationId xmlns:a16="http://schemas.microsoft.com/office/drawing/2014/main" id="{FDDFF9C7-376E-489E-8FCC-135B42CBC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8591" y="1569937"/>
            <a:ext cx="1377885" cy="311135"/>
          </a:xfrm>
          <a:prstGeom prst="rect">
            <a:avLst/>
          </a:prstGeom>
        </p:spPr>
      </p:pic>
      <p:pic>
        <p:nvPicPr>
          <p:cNvPr id="14" name="K">
            <a:extLst>
              <a:ext uri="{FF2B5EF4-FFF2-40B4-BE49-F238E27FC236}">
                <a16:creationId xmlns:a16="http://schemas.microsoft.com/office/drawing/2014/main" id="{7511DAB3-5E43-4FF1-98A9-1B3C69474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pic>
        <p:nvPicPr>
          <p:cNvPr id="8" name="K">
            <a:extLst>
              <a:ext uri="{FF2B5EF4-FFF2-40B4-BE49-F238E27FC236}">
                <a16:creationId xmlns:a16="http://schemas.microsoft.com/office/drawing/2014/main" id="{822F633D-C7BF-4972-96A5-624292EC42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B65AFE54-2DB9-47E4-9EA8-F5D106EC43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2388" y="2033588"/>
            <a:ext cx="8412162" cy="40751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buFont typeface="Arial" panose="020B0604020202020204" pitchFamily="34" charset="0"/>
              <a:buChar char="•"/>
              <a:defRPr/>
            </a:lvl2pPr>
            <a:lvl3pPr>
              <a:lnSpc>
                <a:spcPct val="120000"/>
              </a:lnSpc>
              <a:buFont typeface="Arial" panose="020B0604020202020204" pitchFamily="34" charset="0"/>
              <a:buChar char="•"/>
              <a:defRPr/>
            </a:lvl3pPr>
            <a:lvl4pPr>
              <a:lnSpc>
                <a:spcPct val="120000"/>
              </a:lnSpc>
              <a:buFont typeface="Arial" panose="020B0604020202020204" pitchFamily="34" charset="0"/>
              <a:buChar char="•"/>
              <a:defRPr/>
            </a:lvl4pPr>
            <a:lvl5pPr>
              <a:lnSpc>
                <a:spcPct val="120000"/>
              </a:lnSpc>
              <a:buFont typeface="Arial" panose="020B0604020202020204" pitchFamily="34" charset="0"/>
              <a:buChar char="•"/>
              <a:defRPr/>
            </a:lvl5pPr>
            <a:lvl6pPr marL="1872000">
              <a:lnSpc>
                <a:spcPct val="120000"/>
              </a:lnSpc>
              <a:spcBef>
                <a:spcPts val="1000"/>
              </a:spcBef>
              <a:defRPr sz="2000"/>
            </a:lvl6pPr>
            <a:lvl7pPr marL="2232000">
              <a:lnSpc>
                <a:spcPct val="120000"/>
              </a:lnSpc>
              <a:spcBef>
                <a:spcPts val="1000"/>
              </a:spcBef>
              <a:defRPr sz="20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0" name="Tittel 12">
            <a:extLst>
              <a:ext uri="{FF2B5EF4-FFF2-40B4-BE49-F238E27FC236}">
                <a16:creationId xmlns:a16="http://schemas.microsoft.com/office/drawing/2014/main" id="{79198A57-1542-4D02-8853-F24A2B28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04" y="268869"/>
            <a:ext cx="9688791" cy="1325563"/>
          </a:xfrm>
        </p:spPr>
        <p:txBody>
          <a:bodyPr anchor="b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853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 og innhold">
    <p:bg>
      <p:bgPr>
        <a:solidFill>
          <a:srgbClr val="192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">
            <a:extLst>
              <a:ext uri="{FF2B5EF4-FFF2-40B4-BE49-F238E27FC236}">
                <a16:creationId xmlns:a16="http://schemas.microsoft.com/office/drawing/2014/main" id="{AC79EA6E-3AC1-491A-AFAA-3E7DDF021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4614AF67-89FA-412F-B44E-FD553FCB38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204" y="1917257"/>
            <a:ext cx="4793796" cy="681038"/>
          </a:xfrm>
        </p:spPr>
        <p:txBody>
          <a:bodyPr anchor="b"/>
          <a:lstStyle>
            <a:lvl1pPr>
              <a:buNone/>
              <a:defRPr sz="2200" b="1" i="0" baseline="0">
                <a:latin typeface="Source Sans Pro" panose="020B0503030403020204" pitchFamily="34" charset="0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nb-NO" dirty="0"/>
              <a:t>Klikk for å redigere overskrift</a:t>
            </a:r>
          </a:p>
        </p:txBody>
      </p:sp>
      <p:sp>
        <p:nvSpPr>
          <p:cNvPr id="16" name="Plassholder for tekst 15">
            <a:extLst>
              <a:ext uri="{FF2B5EF4-FFF2-40B4-BE49-F238E27FC236}">
                <a16:creationId xmlns:a16="http://schemas.microsoft.com/office/drawing/2014/main" id="{8DEB5B20-237E-4C20-B5F9-FF543A2C7C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688" y="1917633"/>
            <a:ext cx="4746207" cy="681037"/>
          </a:xfrm>
        </p:spPr>
        <p:txBody>
          <a:bodyPr anchor="b"/>
          <a:lstStyle>
            <a:lvl1pPr>
              <a:buNone/>
              <a:defRPr b="1" i="0" baseline="0">
                <a:latin typeface="Source Sans Pro" panose="020B05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nb-NO" dirty="0"/>
              <a:t>Klikk for å redigere overskrift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FCCE76E0-7CAF-4A9E-800E-2C1913A203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2688" y="2680558"/>
            <a:ext cx="4746207" cy="3636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12568A3F-E58A-4CB3-B718-F2B42E6A13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01969" y="2680250"/>
            <a:ext cx="4793796" cy="36369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7" name="Tittel 12">
            <a:extLst>
              <a:ext uri="{FF2B5EF4-FFF2-40B4-BE49-F238E27FC236}">
                <a16:creationId xmlns:a16="http://schemas.microsoft.com/office/drawing/2014/main" id="{8B8922D2-DA06-4FEB-992C-7ED644F9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970" y="268869"/>
            <a:ext cx="9706926" cy="1325563"/>
          </a:xfrm>
        </p:spPr>
        <p:txBody>
          <a:bodyPr anchor="b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pic>
        <p:nvPicPr>
          <p:cNvPr id="18" name="Bilde 17">
            <a:extLst>
              <a:ext uri="{FF2B5EF4-FFF2-40B4-BE49-F238E27FC236}">
                <a16:creationId xmlns:a16="http://schemas.microsoft.com/office/drawing/2014/main" id="{A167339D-54A6-492D-A501-170C2EFEA5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8591" y="1569937"/>
            <a:ext cx="1377885" cy="3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E58F3AEB-199C-A048-A8A8-D73F91452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2595" y="2724954"/>
            <a:ext cx="1377885" cy="31113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FC15E1D7-24BE-3845-BA23-BD5C756409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5996" y="1329179"/>
            <a:ext cx="9153427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 dirty="0"/>
              <a:t>Klikk for å redigere overskrift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10D50E8-3E9E-3348-A223-654B6093B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5996" y="3149953"/>
            <a:ext cx="8419937" cy="19765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rgbClr val="FFF8F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fikk 5">
            <a:extLst>
              <a:ext uri="{FF2B5EF4-FFF2-40B4-BE49-F238E27FC236}">
                <a16:creationId xmlns:a16="http://schemas.microsoft.com/office/drawing/2014/main" id="{975D19C3-5ACA-49D3-A9A7-C60360C6CF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8955" y="2805087"/>
            <a:ext cx="2247811" cy="374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">
            <a:extLst>
              <a:ext uri="{FF2B5EF4-FFF2-40B4-BE49-F238E27FC236}">
                <a16:creationId xmlns:a16="http://schemas.microsoft.com/office/drawing/2014/main" id="{4FED7830-B79D-4CEA-995F-5446FBEAC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sp>
        <p:nvSpPr>
          <p:cNvPr id="6" name="Tittel 12">
            <a:extLst>
              <a:ext uri="{FF2B5EF4-FFF2-40B4-BE49-F238E27FC236}">
                <a16:creationId xmlns:a16="http://schemas.microsoft.com/office/drawing/2014/main" id="{18325A82-D8CD-4314-A099-16FEB8C5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04" y="268869"/>
            <a:ext cx="9688791" cy="1325563"/>
          </a:xfrm>
        </p:spPr>
        <p:txBody>
          <a:bodyPr anchor="b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3CEEA586-9E5C-41EE-8BEC-BF56980147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8591" y="1569937"/>
            <a:ext cx="1377885" cy="3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D1C58D8D-E75A-914A-A8AE-EDC99F8B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F0D6C4A-ED50-BB4B-A6A4-E46AF194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Første nivå</a:t>
            </a:r>
          </a:p>
          <a:p>
            <a:pPr lvl="2"/>
            <a:r>
              <a:rPr lang="nb-NO" dirty="0"/>
              <a:t>Andre nivå</a:t>
            </a:r>
          </a:p>
          <a:p>
            <a:pPr lvl="3"/>
            <a:r>
              <a:rPr lang="nb-NO" dirty="0"/>
              <a:t>Tredje nivå</a:t>
            </a:r>
          </a:p>
          <a:p>
            <a:pPr lvl="4"/>
            <a:r>
              <a:rPr lang="nb-NO" dirty="0"/>
              <a:t>Fjerde nivå</a:t>
            </a:r>
          </a:p>
          <a:p>
            <a:pPr lvl="5"/>
            <a:r>
              <a:rPr lang="nb-NO" dirty="0"/>
              <a:t>Femte nivå</a:t>
            </a:r>
          </a:p>
          <a:p>
            <a:pPr lvl="6"/>
            <a:r>
              <a:rPr lang="nb-NO" dirty="0"/>
              <a:t>Sjette nivå</a:t>
            </a:r>
          </a:p>
          <a:p>
            <a:pPr lvl="5"/>
            <a:endParaRPr lang="nb-NO" dirty="0"/>
          </a:p>
          <a:p>
            <a:pPr lvl="4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1440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681" r:id="rId5"/>
    <p:sldLayoutId id="2147483688" r:id="rId6"/>
    <p:sldLayoutId id="2147483691" r:id="rId7"/>
    <p:sldLayoutId id="2147483683" r:id="rId8"/>
    <p:sldLayoutId id="2147483684" r:id="rId9"/>
    <p:sldLayoutId id="2147483685" r:id="rId10"/>
    <p:sldLayoutId id="2147483686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200" kern="1200" baseline="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3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u="none" kern="1200" baseline="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79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15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512000" indent="-2857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1872000" indent="-2857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D1C58D8D-E75A-914A-A8AE-EDC99F8B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F0D6C4A-ED50-BB4B-A6A4-E46AF194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9496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Første nivå</a:t>
            </a:r>
          </a:p>
          <a:p>
            <a:pPr lvl="2"/>
            <a:r>
              <a:rPr lang="nb-NO" dirty="0"/>
              <a:t>Andre nivå</a:t>
            </a:r>
          </a:p>
          <a:p>
            <a:pPr lvl="3"/>
            <a:r>
              <a:rPr lang="nb-NO" dirty="0"/>
              <a:t>Tredje nivå</a:t>
            </a:r>
          </a:p>
          <a:p>
            <a:pPr lvl="4"/>
            <a:r>
              <a:rPr lang="nb-NO" dirty="0"/>
              <a:t>Fjerde nivå</a:t>
            </a:r>
          </a:p>
          <a:p>
            <a:pPr lvl="5"/>
            <a:r>
              <a:rPr lang="nb-NO" dirty="0"/>
              <a:t>Femte nivå</a:t>
            </a:r>
          </a:p>
          <a:p>
            <a:pPr lvl="6"/>
            <a:r>
              <a:rPr lang="nb-NO" dirty="0"/>
              <a:t>Sjette nivå</a:t>
            </a:r>
          </a:p>
        </p:txBody>
      </p:sp>
    </p:spTree>
    <p:extLst>
      <p:ext uri="{BB962C8B-B14F-4D97-AF65-F5344CB8AC3E}">
        <p14:creationId xmlns:p14="http://schemas.microsoft.com/office/powerpoint/2010/main" val="141071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92" r:id="rId6"/>
    <p:sldLayoutId id="2147483669" r:id="rId7"/>
    <p:sldLayoutId id="2147483671" r:id="rId8"/>
    <p:sldLayoutId id="2147483687" r:id="rId9"/>
    <p:sldLayoutId id="2147483672" r:id="rId10"/>
    <p:sldLayoutId id="2147483689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3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79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15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51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187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387B-2302-0142-8C23-7CC65AFC27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Versjonskontroll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3E386-8C35-C74B-8177-14F584981E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66990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BD38-AB13-5A44-A2D7-CC8EA4F51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Pros/cons ved versjonskontroll</a:t>
            </a:r>
          </a:p>
        </p:txBody>
      </p:sp>
    </p:spTree>
    <p:extLst>
      <p:ext uri="{BB962C8B-B14F-4D97-AF65-F5344CB8AC3E}">
        <p14:creationId xmlns:p14="http://schemas.microsoft.com/office/powerpoint/2010/main" val="370022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66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8F0B6-7B72-DC49-81C3-0C979F012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Demo: basic bruk av git</a:t>
            </a:r>
          </a:p>
        </p:txBody>
      </p:sp>
    </p:spTree>
    <p:extLst>
      <p:ext uri="{BB962C8B-B14F-4D97-AF65-F5344CB8AC3E}">
        <p14:creationId xmlns:p14="http://schemas.microsoft.com/office/powerpoint/2010/main" val="1346151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C4F5-FF02-4444-9B0A-684032E2A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Oppgave</a:t>
            </a:r>
          </a:p>
        </p:txBody>
      </p:sp>
    </p:spTree>
    <p:extLst>
      <p:ext uri="{BB962C8B-B14F-4D97-AF65-F5344CB8AC3E}">
        <p14:creationId xmlns:p14="http://schemas.microsoft.com/office/powerpoint/2010/main" val="23065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21D-8E64-C741-84DA-63349E5CA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Demo: merge-konflikt</a:t>
            </a:r>
          </a:p>
        </p:txBody>
      </p:sp>
    </p:spTree>
    <p:extLst>
      <p:ext uri="{BB962C8B-B14F-4D97-AF65-F5344CB8AC3E}">
        <p14:creationId xmlns:p14="http://schemas.microsoft.com/office/powerpoint/2010/main" val="3023598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43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8E42-E501-C542-A00D-827515D6D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En verden uten versjonskontroll??</a:t>
            </a:r>
          </a:p>
        </p:txBody>
      </p:sp>
    </p:spTree>
    <p:extLst>
      <p:ext uri="{BB962C8B-B14F-4D97-AF65-F5344CB8AC3E}">
        <p14:creationId xmlns:p14="http://schemas.microsoft.com/office/powerpoint/2010/main" val="255209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2EB3-305E-8C47-B44B-2514D4AF9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Vi begynner lokalt</a:t>
            </a:r>
          </a:p>
        </p:txBody>
      </p:sp>
    </p:spTree>
    <p:extLst>
      <p:ext uri="{BB962C8B-B14F-4D97-AF65-F5344CB8AC3E}">
        <p14:creationId xmlns:p14="http://schemas.microsoft.com/office/powerpoint/2010/main" val="100869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orholdet mellom working directory, staging area (index) og repository">
            <a:extLst>
              <a:ext uri="{FF2B5EF4-FFF2-40B4-BE49-F238E27FC236}">
                <a16:creationId xmlns:a16="http://schemas.microsoft.com/office/drawing/2014/main" id="{554955C7-7928-0E40-B81C-39E25F749FA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795210" y="2161969"/>
            <a:ext cx="6601580" cy="3630869"/>
          </a:xfr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1A4B7808-5D86-4CDC-88DD-68879D552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04" y="268869"/>
            <a:ext cx="9688791" cy="1325563"/>
          </a:xfrm>
        </p:spPr>
        <p:txBody>
          <a:bodyPr/>
          <a:lstStyle/>
          <a:p>
            <a:r>
              <a:rPr lang="en-US" dirty="0" err="1"/>
              <a:t>Lokalt</a:t>
            </a:r>
            <a:r>
              <a:rPr lang="en-US" dirty="0"/>
              <a:t> repository</a:t>
            </a:r>
          </a:p>
        </p:txBody>
      </p:sp>
    </p:spTree>
    <p:extLst>
      <p:ext uri="{BB962C8B-B14F-4D97-AF65-F5344CB8AC3E}">
        <p14:creationId xmlns:p14="http://schemas.microsoft.com/office/powerpoint/2010/main" val="421689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C009E0D-CA44-0E4A-810F-506CE2CD47F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907389" y="2016310"/>
            <a:ext cx="8377221" cy="318334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5B7C1A-BE5D-1D4E-B487-7BAE5648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Versjonshistorikk</a:t>
            </a:r>
          </a:p>
        </p:txBody>
      </p:sp>
    </p:spTree>
    <p:extLst>
      <p:ext uri="{BB962C8B-B14F-4D97-AF65-F5344CB8AC3E}">
        <p14:creationId xmlns:p14="http://schemas.microsoft.com/office/powerpoint/2010/main" val="236752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8333-BC8D-1C4A-8D4E-5B5A80D17C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Hva skal i versjonskontroll?</a:t>
            </a:r>
          </a:p>
        </p:txBody>
      </p:sp>
    </p:spTree>
    <p:extLst>
      <p:ext uri="{BB962C8B-B14F-4D97-AF65-F5344CB8AC3E}">
        <p14:creationId xmlns:p14="http://schemas.microsoft.com/office/powerpoint/2010/main" val="239695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B1CE889-05B3-804C-A877-9C9C84B3B98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286897" y="1594432"/>
            <a:ext cx="5618205" cy="526356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5FC606C-37D9-3B42-916D-4D80DEB05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04" y="268869"/>
            <a:ext cx="9688791" cy="1325563"/>
          </a:xfrm>
        </p:spPr>
        <p:txBody>
          <a:bodyPr anchor="b">
            <a:normAutofit/>
          </a:bodyPr>
          <a:lstStyle/>
          <a:p>
            <a:r>
              <a:rPr lang="en-GB" dirty="0" err="1"/>
              <a:t>Deling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repository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39397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0E4A5-496A-8F47-A486-4756F6386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Git != github</a:t>
            </a:r>
          </a:p>
        </p:txBody>
      </p:sp>
    </p:spTree>
    <p:extLst>
      <p:ext uri="{BB962C8B-B14F-4D97-AF65-F5344CB8AC3E}">
        <p14:creationId xmlns:p14="http://schemas.microsoft.com/office/powerpoint/2010/main" val="318536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9500-E8B4-7D4B-83BF-BADF1E755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git remote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40312406"/>
      </p:ext>
    </p:extLst>
  </p:cSld>
  <p:clrMapOvr>
    <a:masterClrMapping/>
  </p:clrMapOvr>
</p:sld>
</file>

<file path=ppt/theme/theme1.xml><?xml version="1.0" encoding="utf-8"?>
<a:theme xmlns:a="http://schemas.openxmlformats.org/drawingml/2006/main" name="Kantega mørkt tema">
  <a:themeElements>
    <a:clrScheme name="Kantega - Frisk blåbær">
      <a:dk1>
        <a:srgbClr val="27003D"/>
      </a:dk1>
      <a:lt1>
        <a:srgbClr val="FFFFFF"/>
      </a:lt1>
      <a:dk2>
        <a:srgbClr val="19254F"/>
      </a:dk2>
      <a:lt2>
        <a:srgbClr val="FFF8FC"/>
      </a:lt2>
      <a:accent1>
        <a:srgbClr val="EE3A64"/>
      </a:accent1>
      <a:accent2>
        <a:srgbClr val="F49727"/>
      </a:accent2>
      <a:accent3>
        <a:srgbClr val="028EA7"/>
      </a:accent3>
      <a:accent4>
        <a:srgbClr val="A5A5A5"/>
      </a:accent4>
      <a:accent5>
        <a:srgbClr val="FF507E"/>
      </a:accent5>
      <a:accent6>
        <a:srgbClr val="06B3C6"/>
      </a:accent6>
      <a:hlink>
        <a:srgbClr val="EE3A64"/>
      </a:hlink>
      <a:folHlink>
        <a:srgbClr val="FF507E"/>
      </a:folHlink>
    </a:clrScheme>
    <a:fontScheme name="Kantega - Source Sans Pro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ntega powerpointmal" id="{E35DFC49-1228-E542-8AE0-4CA9B64F694D}" vid="{28967952-2D6A-E345-B691-ED22E7C17BDA}"/>
    </a:ext>
  </a:extLst>
</a:theme>
</file>

<file path=ppt/theme/theme2.xml><?xml version="1.0" encoding="utf-8"?>
<a:theme xmlns:a="http://schemas.openxmlformats.org/drawingml/2006/main" name="Kantega lyst tema">
  <a:themeElements>
    <a:clrScheme name="Kantega - Frisk blåbær">
      <a:dk1>
        <a:srgbClr val="27003D"/>
      </a:dk1>
      <a:lt1>
        <a:srgbClr val="FFFFFF"/>
      </a:lt1>
      <a:dk2>
        <a:srgbClr val="19254F"/>
      </a:dk2>
      <a:lt2>
        <a:srgbClr val="FFF8FC"/>
      </a:lt2>
      <a:accent1>
        <a:srgbClr val="EE3A64"/>
      </a:accent1>
      <a:accent2>
        <a:srgbClr val="F49727"/>
      </a:accent2>
      <a:accent3>
        <a:srgbClr val="028EA7"/>
      </a:accent3>
      <a:accent4>
        <a:srgbClr val="A5A5A5"/>
      </a:accent4>
      <a:accent5>
        <a:srgbClr val="FF507E"/>
      </a:accent5>
      <a:accent6>
        <a:srgbClr val="06B3C6"/>
      </a:accent6>
      <a:hlink>
        <a:srgbClr val="EE3A64"/>
      </a:hlink>
      <a:folHlink>
        <a:srgbClr val="FF507E"/>
      </a:folHlink>
    </a:clrScheme>
    <a:fontScheme name="Kantega - Source Sans Pro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ntega powerpointmal" id="{E35DFC49-1228-E542-8AE0-4CA9B64F694D}" vid="{137214BF-9F73-2745-A58B-4393745531F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4615C3984B2E42B21693A0126F60F8" ma:contentTypeVersion="7" ma:contentTypeDescription="Opprett et nytt dokument." ma:contentTypeScope="" ma:versionID="d5b944311906ee30ba5d5c948599f14f">
  <xsd:schema xmlns:xsd="http://www.w3.org/2001/XMLSchema" xmlns:xs="http://www.w3.org/2001/XMLSchema" xmlns:p="http://schemas.microsoft.com/office/2006/metadata/properties" xmlns:ns2="84e84ee7-b66b-46cf-8f68-55fd0f3e100b" targetNamespace="http://schemas.microsoft.com/office/2006/metadata/properties" ma:root="true" ma:fieldsID="f1ccb40e4137c1fec7c44a87522cfbb5" ns2:_="">
    <xsd:import namespace="84e84ee7-b66b-46cf-8f68-55fd0f3e10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84ee7-b66b-46cf-8f68-55fd0f3e10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42CDAC-B622-4AD8-BAD8-40194D664F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0CB6C-6473-43C7-9D8A-68684B70AD8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A5F2B7-4BD9-4398-B7F9-916A2A9D1C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e84ee7-b66b-46cf-8f68-55fd0f3e10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Kantega mørkt tema</Template>
  <TotalTime>21818</TotalTime>
  <Words>1581</Words>
  <Application>Microsoft Macintosh PowerPoint</Application>
  <PresentationFormat>Widescreen</PresentationFormat>
  <Paragraphs>225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Source Sans Pro Semibold</vt:lpstr>
      <vt:lpstr>Source Sans Pro</vt:lpstr>
      <vt:lpstr>Calibri</vt:lpstr>
      <vt:lpstr>Arial</vt:lpstr>
      <vt:lpstr>Kantega mørkt tema</vt:lpstr>
      <vt:lpstr>Kantega lyst tema</vt:lpstr>
      <vt:lpstr>Versjonskontroll</vt:lpstr>
      <vt:lpstr>En verden uten versjonskontroll??</vt:lpstr>
      <vt:lpstr>Vi begynner lokalt</vt:lpstr>
      <vt:lpstr>Lokalt repository</vt:lpstr>
      <vt:lpstr>Versjonshistorikk</vt:lpstr>
      <vt:lpstr>Hva skal i versjonskontroll?</vt:lpstr>
      <vt:lpstr>Deling av repository</vt:lpstr>
      <vt:lpstr>Git != github</vt:lpstr>
      <vt:lpstr>git remote</vt:lpstr>
      <vt:lpstr>Pros/cons ved versjonskontroll</vt:lpstr>
      <vt:lpstr>PowerPoint Presentation</vt:lpstr>
      <vt:lpstr>Demo: basic bruk av git</vt:lpstr>
      <vt:lpstr>Oppgave</vt:lpstr>
      <vt:lpstr>Demo: merge-konflikt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Versjonskontroll</dc:title>
  <dc:creator>Siv Midtun Hollup</dc:creator>
  <cp:lastModifiedBy>Siv Midtun Hollup</cp:lastModifiedBy>
  <cp:revision>25</cp:revision>
  <dcterms:created xsi:type="dcterms:W3CDTF">2021-08-11T08:13:30Z</dcterms:created>
  <dcterms:modified xsi:type="dcterms:W3CDTF">2021-08-26T11:52:10Z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0x010100CE4615C3984B2E42B21693A0126F60F8</vt:lpwstr>
  </property>
</Properties>
</file>